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  <p:sldMasterId id="2147484079" r:id="rId5"/>
    <p:sldMasterId id="2147484118" r:id="rId6"/>
    <p:sldMasterId id="2147484142" r:id="rId7"/>
  </p:sldMasterIdLst>
  <p:notesMasterIdLst>
    <p:notesMasterId r:id="rId17"/>
  </p:notesMasterIdLst>
  <p:handoutMasterIdLst>
    <p:handoutMasterId r:id="rId18"/>
  </p:handoutMasterIdLst>
  <p:sldIdLst>
    <p:sldId id="256" r:id="rId8"/>
    <p:sldId id="281" r:id="rId9"/>
    <p:sldId id="277" r:id="rId10"/>
    <p:sldId id="257" r:id="rId11"/>
    <p:sldId id="274" r:id="rId12"/>
    <p:sldId id="276" r:id="rId13"/>
    <p:sldId id="258" r:id="rId14"/>
    <p:sldId id="279" r:id="rId15"/>
    <p:sldId id="280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510"/>
    <a:srgbClr val="FF4438"/>
    <a:srgbClr val="ADCA85"/>
    <a:srgbClr val="A7BD18"/>
    <a:srgbClr val="403880"/>
    <a:srgbClr val="78237E"/>
    <a:srgbClr val="322C78"/>
    <a:srgbClr val="E8E7E5"/>
    <a:srgbClr val="F4F3F2"/>
    <a:srgbClr val="D4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Objects="1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54" d="100"/>
          <a:sy n="154" d="100"/>
        </p:scale>
        <p:origin x="43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ADB4B-339C-44A0-A404-6F922A3645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52CADF2-9132-4462-8930-0AB3F8FD66B1}">
      <dgm:prSet phldrT="[Text]"/>
      <dgm:spPr/>
      <dgm:t>
        <a:bodyPr/>
        <a:lstStyle/>
        <a:p>
          <a:r>
            <a:rPr lang="en-NZ" dirty="0"/>
            <a:t>Auckland Council</a:t>
          </a:r>
        </a:p>
      </dgm:t>
    </dgm:pt>
    <dgm:pt modelId="{BD74CBE9-1B74-443A-BC70-B135F14C40DC}" type="parTrans" cxnId="{0F6D1EF9-13D7-4CFC-BE79-A5CEEE6D7FD4}">
      <dgm:prSet/>
      <dgm:spPr/>
      <dgm:t>
        <a:bodyPr/>
        <a:lstStyle/>
        <a:p>
          <a:endParaRPr lang="en-NZ"/>
        </a:p>
      </dgm:t>
    </dgm:pt>
    <dgm:pt modelId="{405F53BB-1179-4643-9D58-986D9FBCFC12}" type="sibTrans" cxnId="{0F6D1EF9-13D7-4CFC-BE79-A5CEEE6D7FD4}">
      <dgm:prSet/>
      <dgm:spPr/>
      <dgm:t>
        <a:bodyPr/>
        <a:lstStyle/>
        <a:p>
          <a:endParaRPr lang="en-NZ"/>
        </a:p>
      </dgm:t>
    </dgm:pt>
    <dgm:pt modelId="{9D80634C-16DD-4E5D-8A79-819DEA43186D}">
      <dgm:prSet phldrT="[Text]"/>
      <dgm:spPr/>
      <dgm:t>
        <a:bodyPr/>
        <a:lstStyle/>
        <a:p>
          <a:r>
            <a:rPr lang="en-NZ" dirty="0"/>
            <a:t>Mayor</a:t>
          </a:r>
        </a:p>
      </dgm:t>
    </dgm:pt>
    <dgm:pt modelId="{6559D0CF-9C87-4A15-AB78-9219F94F96F1}" type="parTrans" cxnId="{0A1FE6FC-D1C2-4F6A-8C6C-D52A74D11398}">
      <dgm:prSet/>
      <dgm:spPr/>
      <dgm:t>
        <a:bodyPr/>
        <a:lstStyle/>
        <a:p>
          <a:endParaRPr lang="en-NZ"/>
        </a:p>
      </dgm:t>
    </dgm:pt>
    <dgm:pt modelId="{DF0F2FB2-318B-4A97-AC23-3D956D0E6264}" type="sibTrans" cxnId="{0A1FE6FC-D1C2-4F6A-8C6C-D52A74D11398}">
      <dgm:prSet/>
      <dgm:spPr/>
      <dgm:t>
        <a:bodyPr/>
        <a:lstStyle/>
        <a:p>
          <a:endParaRPr lang="en-NZ"/>
        </a:p>
      </dgm:t>
    </dgm:pt>
    <dgm:pt modelId="{5DCA384B-97A4-4F7E-B2FF-E1B50B04F41F}">
      <dgm:prSet phldrT="[Text]"/>
      <dgm:spPr/>
      <dgm:t>
        <a:bodyPr/>
        <a:lstStyle/>
        <a:p>
          <a:r>
            <a:rPr lang="en-NZ" dirty="0"/>
            <a:t>20-Councillors / Wards</a:t>
          </a:r>
        </a:p>
      </dgm:t>
    </dgm:pt>
    <dgm:pt modelId="{CA12E04F-248C-4811-A2EE-EDEEF887F5F5}" type="parTrans" cxnId="{A6DC3280-9195-4FF5-901C-78FBA4B2A3EC}">
      <dgm:prSet/>
      <dgm:spPr/>
      <dgm:t>
        <a:bodyPr/>
        <a:lstStyle/>
        <a:p>
          <a:endParaRPr lang="en-NZ"/>
        </a:p>
      </dgm:t>
    </dgm:pt>
    <dgm:pt modelId="{DB4E05FD-89FB-4AC9-8EE8-022D17F52D3B}" type="sibTrans" cxnId="{A6DC3280-9195-4FF5-901C-78FBA4B2A3EC}">
      <dgm:prSet/>
      <dgm:spPr/>
      <dgm:t>
        <a:bodyPr/>
        <a:lstStyle/>
        <a:p>
          <a:endParaRPr lang="en-NZ"/>
        </a:p>
      </dgm:t>
    </dgm:pt>
    <dgm:pt modelId="{A1554196-CBC5-48BB-A971-01C94B5B57D5}">
      <dgm:prSet phldrT="[Text]"/>
      <dgm:spPr/>
      <dgm:t>
        <a:bodyPr/>
        <a:lstStyle/>
        <a:p>
          <a:r>
            <a:rPr lang="en-NZ" dirty="0"/>
            <a:t>21-Local Boards</a:t>
          </a:r>
        </a:p>
      </dgm:t>
    </dgm:pt>
    <dgm:pt modelId="{B8348344-20A3-4CCE-9790-80E3AD357F4D}" type="parTrans" cxnId="{D8B19A61-8ABC-4819-B64D-0FCCF504F64B}">
      <dgm:prSet/>
      <dgm:spPr/>
      <dgm:t>
        <a:bodyPr/>
        <a:lstStyle/>
        <a:p>
          <a:endParaRPr lang="en-NZ"/>
        </a:p>
      </dgm:t>
    </dgm:pt>
    <dgm:pt modelId="{DDDB5396-1FE9-4D27-9D87-4A85886852D1}" type="sibTrans" cxnId="{D8B19A61-8ABC-4819-B64D-0FCCF504F64B}">
      <dgm:prSet/>
      <dgm:spPr/>
      <dgm:t>
        <a:bodyPr/>
        <a:lstStyle/>
        <a:p>
          <a:endParaRPr lang="en-NZ"/>
        </a:p>
      </dgm:t>
    </dgm:pt>
    <dgm:pt modelId="{D4CACD88-F247-45C6-93AB-C465AF451492}">
      <dgm:prSet phldrT="[Text]"/>
      <dgm:spPr/>
      <dgm:t>
        <a:bodyPr/>
        <a:lstStyle/>
        <a:p>
          <a:r>
            <a:rPr lang="en-NZ" dirty="0"/>
            <a:t>CCO-Council Controlled Organisations</a:t>
          </a:r>
        </a:p>
      </dgm:t>
    </dgm:pt>
    <dgm:pt modelId="{C960F6DA-05CB-4FD9-90FC-23E9F3F7A65B}" type="parTrans" cxnId="{088AF08C-0715-4B66-BC75-675BB560DDCF}">
      <dgm:prSet/>
      <dgm:spPr/>
      <dgm:t>
        <a:bodyPr/>
        <a:lstStyle/>
        <a:p>
          <a:endParaRPr lang="en-NZ"/>
        </a:p>
      </dgm:t>
    </dgm:pt>
    <dgm:pt modelId="{DA420848-A67F-43C7-9E78-47B98BA004CC}" type="sibTrans" cxnId="{088AF08C-0715-4B66-BC75-675BB560DDCF}">
      <dgm:prSet/>
      <dgm:spPr/>
      <dgm:t>
        <a:bodyPr/>
        <a:lstStyle/>
        <a:p>
          <a:endParaRPr lang="en-NZ"/>
        </a:p>
      </dgm:t>
    </dgm:pt>
    <dgm:pt modelId="{8DC15B72-4D8A-4682-8486-8EA412C3FC9A}">
      <dgm:prSet phldrT="[Text]"/>
      <dgm:spPr/>
      <dgm:t>
        <a:bodyPr/>
        <a:lstStyle/>
        <a:p>
          <a:r>
            <a:rPr lang="en-NZ" dirty="0"/>
            <a:t>IMSB-Independent Māori Statutory Board</a:t>
          </a:r>
        </a:p>
      </dgm:t>
    </dgm:pt>
    <dgm:pt modelId="{2B82D903-AA66-41B2-B3B0-5609A4609433}" type="parTrans" cxnId="{96B7DC53-74CB-48B6-9097-ECC5D9EA3BCB}">
      <dgm:prSet/>
      <dgm:spPr/>
      <dgm:t>
        <a:bodyPr/>
        <a:lstStyle/>
        <a:p>
          <a:endParaRPr lang="en-NZ"/>
        </a:p>
      </dgm:t>
    </dgm:pt>
    <dgm:pt modelId="{35652508-2595-4632-A320-03BF2B252043}" type="sibTrans" cxnId="{96B7DC53-74CB-48B6-9097-ECC5D9EA3BCB}">
      <dgm:prSet/>
      <dgm:spPr/>
      <dgm:t>
        <a:bodyPr/>
        <a:lstStyle/>
        <a:p>
          <a:endParaRPr lang="en-NZ"/>
        </a:p>
      </dgm:t>
    </dgm:pt>
    <dgm:pt modelId="{18A599D6-4F4E-484B-BEF1-693253FE5CFA}">
      <dgm:prSet phldrT="[Text]"/>
      <dgm:spPr/>
      <dgm:t>
        <a:bodyPr/>
        <a:lstStyle/>
        <a:p>
          <a:r>
            <a:rPr lang="en-NZ" dirty="0"/>
            <a:t>Advisory Panels</a:t>
          </a:r>
        </a:p>
      </dgm:t>
    </dgm:pt>
    <dgm:pt modelId="{039EC614-85C5-4455-9B0C-D6E43886F253}" type="parTrans" cxnId="{431E6F5D-9F2F-4EAA-8EE7-ECD5CCEF635C}">
      <dgm:prSet/>
      <dgm:spPr/>
      <dgm:t>
        <a:bodyPr/>
        <a:lstStyle/>
        <a:p>
          <a:endParaRPr lang="en-NZ"/>
        </a:p>
      </dgm:t>
    </dgm:pt>
    <dgm:pt modelId="{28A594C5-806C-4FD6-B8A6-6D2C60D2ED3D}" type="sibTrans" cxnId="{431E6F5D-9F2F-4EAA-8EE7-ECD5CCEF635C}">
      <dgm:prSet/>
      <dgm:spPr/>
      <dgm:t>
        <a:bodyPr/>
        <a:lstStyle/>
        <a:p>
          <a:endParaRPr lang="en-NZ"/>
        </a:p>
      </dgm:t>
    </dgm:pt>
    <dgm:pt modelId="{B08BF608-8C52-4BEF-938A-091CB90443F6}" type="pres">
      <dgm:prSet presAssocID="{E14ADB4B-339C-44A0-A404-6F922A3645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1DFF26-81E6-4F49-9BF1-460C2F14EF1F}" type="pres">
      <dgm:prSet presAssocID="{552CADF2-9132-4462-8930-0AB3F8FD66B1}" presName="root1" presStyleCnt="0"/>
      <dgm:spPr/>
    </dgm:pt>
    <dgm:pt modelId="{55DCAD6F-D611-4FF3-8D87-84BBAD71AFF8}" type="pres">
      <dgm:prSet presAssocID="{552CADF2-9132-4462-8930-0AB3F8FD66B1}" presName="LevelOneTextNode" presStyleLbl="node0" presStyleIdx="0" presStyleCnt="1">
        <dgm:presLayoutVars>
          <dgm:chPref val="3"/>
        </dgm:presLayoutVars>
      </dgm:prSet>
      <dgm:spPr/>
    </dgm:pt>
    <dgm:pt modelId="{A75BE7C6-F586-4906-975A-04BF05A23468}" type="pres">
      <dgm:prSet presAssocID="{552CADF2-9132-4462-8930-0AB3F8FD66B1}" presName="level2hierChild" presStyleCnt="0"/>
      <dgm:spPr/>
    </dgm:pt>
    <dgm:pt modelId="{6B0F8DC5-B517-4935-85EB-4D9D55A7CA20}" type="pres">
      <dgm:prSet presAssocID="{6559D0CF-9C87-4A15-AB78-9219F94F96F1}" presName="conn2-1" presStyleLbl="parChTrans1D2" presStyleIdx="0" presStyleCnt="6"/>
      <dgm:spPr/>
    </dgm:pt>
    <dgm:pt modelId="{BEE233E4-CD42-4A89-B700-CBEEE9E01987}" type="pres">
      <dgm:prSet presAssocID="{6559D0CF-9C87-4A15-AB78-9219F94F96F1}" presName="connTx" presStyleLbl="parChTrans1D2" presStyleIdx="0" presStyleCnt="6"/>
      <dgm:spPr/>
    </dgm:pt>
    <dgm:pt modelId="{0E089898-51F3-4074-8FC7-D704EE493E56}" type="pres">
      <dgm:prSet presAssocID="{9D80634C-16DD-4E5D-8A79-819DEA43186D}" presName="root2" presStyleCnt="0"/>
      <dgm:spPr/>
    </dgm:pt>
    <dgm:pt modelId="{F3804650-482B-4CC5-B31F-0DF37AFE33AC}" type="pres">
      <dgm:prSet presAssocID="{9D80634C-16DD-4E5D-8A79-819DEA43186D}" presName="LevelTwoTextNode" presStyleLbl="node2" presStyleIdx="0" presStyleCnt="6">
        <dgm:presLayoutVars>
          <dgm:chPref val="3"/>
        </dgm:presLayoutVars>
      </dgm:prSet>
      <dgm:spPr/>
    </dgm:pt>
    <dgm:pt modelId="{875A96C9-38FC-423A-8197-99D91CD32EFB}" type="pres">
      <dgm:prSet presAssocID="{9D80634C-16DD-4E5D-8A79-819DEA43186D}" presName="level3hierChild" presStyleCnt="0"/>
      <dgm:spPr/>
    </dgm:pt>
    <dgm:pt modelId="{7805C1D0-C015-4110-9139-36DE0A6334D8}" type="pres">
      <dgm:prSet presAssocID="{CA12E04F-248C-4811-A2EE-EDEEF887F5F5}" presName="conn2-1" presStyleLbl="parChTrans1D2" presStyleIdx="1" presStyleCnt="6"/>
      <dgm:spPr/>
    </dgm:pt>
    <dgm:pt modelId="{4CD97896-23D2-4968-94E2-A0189A0E3219}" type="pres">
      <dgm:prSet presAssocID="{CA12E04F-248C-4811-A2EE-EDEEF887F5F5}" presName="connTx" presStyleLbl="parChTrans1D2" presStyleIdx="1" presStyleCnt="6"/>
      <dgm:spPr/>
    </dgm:pt>
    <dgm:pt modelId="{FF055B1C-31D7-44AC-95D2-9DF2F8345B56}" type="pres">
      <dgm:prSet presAssocID="{5DCA384B-97A4-4F7E-B2FF-E1B50B04F41F}" presName="root2" presStyleCnt="0"/>
      <dgm:spPr/>
    </dgm:pt>
    <dgm:pt modelId="{719D498E-251F-4A05-AAAA-4E269EC3550E}" type="pres">
      <dgm:prSet presAssocID="{5DCA384B-97A4-4F7E-B2FF-E1B50B04F41F}" presName="LevelTwoTextNode" presStyleLbl="node2" presStyleIdx="1" presStyleCnt="6">
        <dgm:presLayoutVars>
          <dgm:chPref val="3"/>
        </dgm:presLayoutVars>
      </dgm:prSet>
      <dgm:spPr/>
    </dgm:pt>
    <dgm:pt modelId="{382D3EE9-6957-42E1-8DC7-314F560972C9}" type="pres">
      <dgm:prSet presAssocID="{5DCA384B-97A4-4F7E-B2FF-E1B50B04F41F}" presName="level3hierChild" presStyleCnt="0"/>
      <dgm:spPr/>
    </dgm:pt>
    <dgm:pt modelId="{06998744-2357-4267-82D8-B0A0C4E17EDE}" type="pres">
      <dgm:prSet presAssocID="{B8348344-20A3-4CCE-9790-80E3AD357F4D}" presName="conn2-1" presStyleLbl="parChTrans1D2" presStyleIdx="2" presStyleCnt="6"/>
      <dgm:spPr/>
    </dgm:pt>
    <dgm:pt modelId="{3BE4E6FD-A8A6-4BFD-876F-72C911482818}" type="pres">
      <dgm:prSet presAssocID="{B8348344-20A3-4CCE-9790-80E3AD357F4D}" presName="connTx" presStyleLbl="parChTrans1D2" presStyleIdx="2" presStyleCnt="6"/>
      <dgm:spPr/>
    </dgm:pt>
    <dgm:pt modelId="{E747BF17-7E90-4743-90CF-5548CEE56B66}" type="pres">
      <dgm:prSet presAssocID="{A1554196-CBC5-48BB-A971-01C94B5B57D5}" presName="root2" presStyleCnt="0"/>
      <dgm:spPr/>
    </dgm:pt>
    <dgm:pt modelId="{6FD8997A-76D1-48ED-BE4C-9919B4B9AE15}" type="pres">
      <dgm:prSet presAssocID="{A1554196-CBC5-48BB-A971-01C94B5B57D5}" presName="LevelTwoTextNode" presStyleLbl="node2" presStyleIdx="2" presStyleCnt="6">
        <dgm:presLayoutVars>
          <dgm:chPref val="3"/>
        </dgm:presLayoutVars>
      </dgm:prSet>
      <dgm:spPr/>
    </dgm:pt>
    <dgm:pt modelId="{A7D2FD8D-A4CD-4F8A-9735-408BA1873EDA}" type="pres">
      <dgm:prSet presAssocID="{A1554196-CBC5-48BB-A971-01C94B5B57D5}" presName="level3hierChild" presStyleCnt="0"/>
      <dgm:spPr/>
    </dgm:pt>
    <dgm:pt modelId="{5439761B-EFE7-4AD6-AA32-3FDB5BA4AF98}" type="pres">
      <dgm:prSet presAssocID="{C960F6DA-05CB-4FD9-90FC-23E9F3F7A65B}" presName="conn2-1" presStyleLbl="parChTrans1D2" presStyleIdx="3" presStyleCnt="6"/>
      <dgm:spPr/>
    </dgm:pt>
    <dgm:pt modelId="{256D4497-1370-49E5-8840-785B6D417C81}" type="pres">
      <dgm:prSet presAssocID="{C960F6DA-05CB-4FD9-90FC-23E9F3F7A65B}" presName="connTx" presStyleLbl="parChTrans1D2" presStyleIdx="3" presStyleCnt="6"/>
      <dgm:spPr/>
    </dgm:pt>
    <dgm:pt modelId="{9997C2AC-72C6-4EF3-AD9D-248BCCC84267}" type="pres">
      <dgm:prSet presAssocID="{D4CACD88-F247-45C6-93AB-C465AF451492}" presName="root2" presStyleCnt="0"/>
      <dgm:spPr/>
    </dgm:pt>
    <dgm:pt modelId="{80B88370-22CD-4EB9-B5B2-6FBC81196B94}" type="pres">
      <dgm:prSet presAssocID="{D4CACD88-F247-45C6-93AB-C465AF451492}" presName="LevelTwoTextNode" presStyleLbl="node2" presStyleIdx="3" presStyleCnt="6">
        <dgm:presLayoutVars>
          <dgm:chPref val="3"/>
        </dgm:presLayoutVars>
      </dgm:prSet>
      <dgm:spPr/>
    </dgm:pt>
    <dgm:pt modelId="{5DEAC445-2CCD-4FB5-9679-37309BAADB43}" type="pres">
      <dgm:prSet presAssocID="{D4CACD88-F247-45C6-93AB-C465AF451492}" presName="level3hierChild" presStyleCnt="0"/>
      <dgm:spPr/>
    </dgm:pt>
    <dgm:pt modelId="{021862C1-3783-4314-8F86-E46B6117DC89}" type="pres">
      <dgm:prSet presAssocID="{2B82D903-AA66-41B2-B3B0-5609A4609433}" presName="conn2-1" presStyleLbl="parChTrans1D2" presStyleIdx="4" presStyleCnt="6"/>
      <dgm:spPr/>
    </dgm:pt>
    <dgm:pt modelId="{4B5204FC-980B-40AC-9649-3F2DC2E7C244}" type="pres">
      <dgm:prSet presAssocID="{2B82D903-AA66-41B2-B3B0-5609A4609433}" presName="connTx" presStyleLbl="parChTrans1D2" presStyleIdx="4" presStyleCnt="6"/>
      <dgm:spPr/>
    </dgm:pt>
    <dgm:pt modelId="{29302C7B-B5B6-4960-934C-66E5065EF43E}" type="pres">
      <dgm:prSet presAssocID="{8DC15B72-4D8A-4682-8486-8EA412C3FC9A}" presName="root2" presStyleCnt="0"/>
      <dgm:spPr/>
    </dgm:pt>
    <dgm:pt modelId="{3E2CE1C7-F80F-4DAA-953D-3902DE83FB5D}" type="pres">
      <dgm:prSet presAssocID="{8DC15B72-4D8A-4682-8486-8EA412C3FC9A}" presName="LevelTwoTextNode" presStyleLbl="node2" presStyleIdx="4" presStyleCnt="6">
        <dgm:presLayoutVars>
          <dgm:chPref val="3"/>
        </dgm:presLayoutVars>
      </dgm:prSet>
      <dgm:spPr/>
    </dgm:pt>
    <dgm:pt modelId="{993197BB-BDAA-450B-ABB4-D9A92AC9CA77}" type="pres">
      <dgm:prSet presAssocID="{8DC15B72-4D8A-4682-8486-8EA412C3FC9A}" presName="level3hierChild" presStyleCnt="0"/>
      <dgm:spPr/>
    </dgm:pt>
    <dgm:pt modelId="{12BD7887-B9B6-42F3-B245-AAE9C36F3564}" type="pres">
      <dgm:prSet presAssocID="{039EC614-85C5-4455-9B0C-D6E43886F253}" presName="conn2-1" presStyleLbl="parChTrans1D2" presStyleIdx="5" presStyleCnt="6"/>
      <dgm:spPr/>
    </dgm:pt>
    <dgm:pt modelId="{3584FC93-50D1-4C47-8477-FBC30C579114}" type="pres">
      <dgm:prSet presAssocID="{039EC614-85C5-4455-9B0C-D6E43886F253}" presName="connTx" presStyleLbl="parChTrans1D2" presStyleIdx="5" presStyleCnt="6"/>
      <dgm:spPr/>
    </dgm:pt>
    <dgm:pt modelId="{7D95ABCE-3056-46CA-BD26-11305FB693E0}" type="pres">
      <dgm:prSet presAssocID="{18A599D6-4F4E-484B-BEF1-693253FE5CFA}" presName="root2" presStyleCnt="0"/>
      <dgm:spPr/>
    </dgm:pt>
    <dgm:pt modelId="{E2118969-D727-4A97-BCCB-6007949331DA}" type="pres">
      <dgm:prSet presAssocID="{18A599D6-4F4E-484B-BEF1-693253FE5CFA}" presName="LevelTwoTextNode" presStyleLbl="node2" presStyleIdx="5" presStyleCnt="6">
        <dgm:presLayoutVars>
          <dgm:chPref val="3"/>
        </dgm:presLayoutVars>
      </dgm:prSet>
      <dgm:spPr/>
    </dgm:pt>
    <dgm:pt modelId="{D273E93D-AE98-4940-AC3A-6853333666A0}" type="pres">
      <dgm:prSet presAssocID="{18A599D6-4F4E-484B-BEF1-693253FE5CFA}" presName="level3hierChild" presStyleCnt="0"/>
      <dgm:spPr/>
    </dgm:pt>
  </dgm:ptLst>
  <dgm:cxnLst>
    <dgm:cxn modelId="{946B7D02-1F44-48F4-A0BA-C5584894503A}" type="presOf" srcId="{6559D0CF-9C87-4A15-AB78-9219F94F96F1}" destId="{6B0F8DC5-B517-4935-85EB-4D9D55A7CA20}" srcOrd="0" destOrd="0" presId="urn:microsoft.com/office/officeart/2008/layout/HorizontalMultiLevelHierarchy"/>
    <dgm:cxn modelId="{6B887B12-1839-4358-806E-769669BA7F76}" type="presOf" srcId="{2B82D903-AA66-41B2-B3B0-5609A4609433}" destId="{021862C1-3783-4314-8F86-E46B6117DC89}" srcOrd="0" destOrd="0" presId="urn:microsoft.com/office/officeart/2008/layout/HorizontalMultiLevelHierarchy"/>
    <dgm:cxn modelId="{F3136113-A52C-4CB2-9A0C-9B7FC3B5609D}" type="presOf" srcId="{B8348344-20A3-4CCE-9790-80E3AD357F4D}" destId="{06998744-2357-4267-82D8-B0A0C4E17EDE}" srcOrd="0" destOrd="0" presId="urn:microsoft.com/office/officeart/2008/layout/HorizontalMultiLevelHierarchy"/>
    <dgm:cxn modelId="{BFE7E61C-B9DC-4539-8CA5-45801D4021B0}" type="presOf" srcId="{6559D0CF-9C87-4A15-AB78-9219F94F96F1}" destId="{BEE233E4-CD42-4A89-B700-CBEEE9E01987}" srcOrd="1" destOrd="0" presId="urn:microsoft.com/office/officeart/2008/layout/HorizontalMultiLevelHierarchy"/>
    <dgm:cxn modelId="{57C8E420-7B98-4097-8255-B1A5E84CD34B}" type="presOf" srcId="{A1554196-CBC5-48BB-A971-01C94B5B57D5}" destId="{6FD8997A-76D1-48ED-BE4C-9919B4B9AE15}" srcOrd="0" destOrd="0" presId="urn:microsoft.com/office/officeart/2008/layout/HorizontalMultiLevelHierarchy"/>
    <dgm:cxn modelId="{07EFC423-0209-4438-A001-D85EB6FEB6B4}" type="presOf" srcId="{B8348344-20A3-4CCE-9790-80E3AD357F4D}" destId="{3BE4E6FD-A8A6-4BFD-876F-72C911482818}" srcOrd="1" destOrd="0" presId="urn:microsoft.com/office/officeart/2008/layout/HorizontalMultiLevelHierarchy"/>
    <dgm:cxn modelId="{6E9DBD34-0773-4153-BA78-C23D50E432A7}" type="presOf" srcId="{039EC614-85C5-4455-9B0C-D6E43886F253}" destId="{3584FC93-50D1-4C47-8477-FBC30C579114}" srcOrd="1" destOrd="0" presId="urn:microsoft.com/office/officeart/2008/layout/HorizontalMultiLevelHierarchy"/>
    <dgm:cxn modelId="{189BF439-036F-4EEC-B992-9A14A0D03B9C}" type="presOf" srcId="{2B82D903-AA66-41B2-B3B0-5609A4609433}" destId="{4B5204FC-980B-40AC-9649-3F2DC2E7C244}" srcOrd="1" destOrd="0" presId="urn:microsoft.com/office/officeart/2008/layout/HorizontalMultiLevelHierarchy"/>
    <dgm:cxn modelId="{6336973C-1DCE-4FF7-8957-8288E9CC7601}" type="presOf" srcId="{D4CACD88-F247-45C6-93AB-C465AF451492}" destId="{80B88370-22CD-4EB9-B5B2-6FBC81196B94}" srcOrd="0" destOrd="0" presId="urn:microsoft.com/office/officeart/2008/layout/HorizontalMultiLevelHierarchy"/>
    <dgm:cxn modelId="{431E6F5D-9F2F-4EAA-8EE7-ECD5CCEF635C}" srcId="{552CADF2-9132-4462-8930-0AB3F8FD66B1}" destId="{18A599D6-4F4E-484B-BEF1-693253FE5CFA}" srcOrd="5" destOrd="0" parTransId="{039EC614-85C5-4455-9B0C-D6E43886F253}" sibTransId="{28A594C5-806C-4FD6-B8A6-6D2C60D2ED3D}"/>
    <dgm:cxn modelId="{6DFE925D-7E8E-4465-ABCB-19197FB78FB4}" type="presOf" srcId="{552CADF2-9132-4462-8930-0AB3F8FD66B1}" destId="{55DCAD6F-D611-4FF3-8D87-84BBAD71AFF8}" srcOrd="0" destOrd="0" presId="urn:microsoft.com/office/officeart/2008/layout/HorizontalMultiLevelHierarchy"/>
    <dgm:cxn modelId="{D8B19A61-8ABC-4819-B64D-0FCCF504F64B}" srcId="{552CADF2-9132-4462-8930-0AB3F8FD66B1}" destId="{A1554196-CBC5-48BB-A971-01C94B5B57D5}" srcOrd="2" destOrd="0" parTransId="{B8348344-20A3-4CCE-9790-80E3AD357F4D}" sibTransId="{DDDB5396-1FE9-4D27-9D87-4A85886852D1}"/>
    <dgm:cxn modelId="{48A06E43-D4A2-43A5-9256-1188B2D560CC}" type="presOf" srcId="{8DC15B72-4D8A-4682-8486-8EA412C3FC9A}" destId="{3E2CE1C7-F80F-4DAA-953D-3902DE83FB5D}" srcOrd="0" destOrd="0" presId="urn:microsoft.com/office/officeart/2008/layout/HorizontalMultiLevelHierarchy"/>
    <dgm:cxn modelId="{44054E45-F565-4457-A674-D0E62FEE8F81}" type="presOf" srcId="{CA12E04F-248C-4811-A2EE-EDEEF887F5F5}" destId="{7805C1D0-C015-4110-9139-36DE0A6334D8}" srcOrd="0" destOrd="0" presId="urn:microsoft.com/office/officeart/2008/layout/HorizontalMultiLevelHierarchy"/>
    <dgm:cxn modelId="{EBA44146-D3CE-4D6B-98D4-C33B45D86573}" type="presOf" srcId="{9D80634C-16DD-4E5D-8A79-819DEA43186D}" destId="{F3804650-482B-4CC5-B31F-0DF37AFE33AC}" srcOrd="0" destOrd="0" presId="urn:microsoft.com/office/officeart/2008/layout/HorizontalMultiLevelHierarchy"/>
    <dgm:cxn modelId="{96B7DC53-74CB-48B6-9097-ECC5D9EA3BCB}" srcId="{552CADF2-9132-4462-8930-0AB3F8FD66B1}" destId="{8DC15B72-4D8A-4682-8486-8EA412C3FC9A}" srcOrd="4" destOrd="0" parTransId="{2B82D903-AA66-41B2-B3B0-5609A4609433}" sibTransId="{35652508-2595-4632-A320-03BF2B252043}"/>
    <dgm:cxn modelId="{ACDEF553-23C9-435B-B589-5534968925AE}" type="presOf" srcId="{C960F6DA-05CB-4FD9-90FC-23E9F3F7A65B}" destId="{5439761B-EFE7-4AD6-AA32-3FDB5BA4AF98}" srcOrd="0" destOrd="0" presId="urn:microsoft.com/office/officeart/2008/layout/HorizontalMultiLevelHierarchy"/>
    <dgm:cxn modelId="{6895567A-377B-4620-B790-3F61E406B594}" type="presOf" srcId="{CA12E04F-248C-4811-A2EE-EDEEF887F5F5}" destId="{4CD97896-23D2-4968-94E2-A0189A0E3219}" srcOrd="1" destOrd="0" presId="urn:microsoft.com/office/officeart/2008/layout/HorizontalMultiLevelHierarchy"/>
    <dgm:cxn modelId="{A6DC3280-9195-4FF5-901C-78FBA4B2A3EC}" srcId="{552CADF2-9132-4462-8930-0AB3F8FD66B1}" destId="{5DCA384B-97A4-4F7E-B2FF-E1B50B04F41F}" srcOrd="1" destOrd="0" parTransId="{CA12E04F-248C-4811-A2EE-EDEEF887F5F5}" sibTransId="{DB4E05FD-89FB-4AC9-8EE8-022D17F52D3B}"/>
    <dgm:cxn modelId="{78469C83-BC99-4280-8A9D-893414C31283}" type="presOf" srcId="{18A599D6-4F4E-484B-BEF1-693253FE5CFA}" destId="{E2118969-D727-4A97-BCCB-6007949331DA}" srcOrd="0" destOrd="0" presId="urn:microsoft.com/office/officeart/2008/layout/HorizontalMultiLevelHierarchy"/>
    <dgm:cxn modelId="{088AF08C-0715-4B66-BC75-675BB560DDCF}" srcId="{552CADF2-9132-4462-8930-0AB3F8FD66B1}" destId="{D4CACD88-F247-45C6-93AB-C465AF451492}" srcOrd="3" destOrd="0" parTransId="{C960F6DA-05CB-4FD9-90FC-23E9F3F7A65B}" sibTransId="{DA420848-A67F-43C7-9E78-47B98BA004CC}"/>
    <dgm:cxn modelId="{93799FA5-7599-4B61-8F9C-213D9475B599}" type="presOf" srcId="{039EC614-85C5-4455-9B0C-D6E43886F253}" destId="{12BD7887-B9B6-42F3-B245-AAE9C36F3564}" srcOrd="0" destOrd="0" presId="urn:microsoft.com/office/officeart/2008/layout/HorizontalMultiLevelHierarchy"/>
    <dgm:cxn modelId="{E248DCAE-7C7E-48C2-9C23-BEA642F9498C}" type="presOf" srcId="{C960F6DA-05CB-4FD9-90FC-23E9F3F7A65B}" destId="{256D4497-1370-49E5-8840-785B6D417C81}" srcOrd="1" destOrd="0" presId="urn:microsoft.com/office/officeart/2008/layout/HorizontalMultiLevelHierarchy"/>
    <dgm:cxn modelId="{81D3CFF4-65D1-4A94-AF8D-5E8BDFC3B9D3}" type="presOf" srcId="{E14ADB4B-339C-44A0-A404-6F922A364511}" destId="{B08BF608-8C52-4BEF-938A-091CB90443F6}" srcOrd="0" destOrd="0" presId="urn:microsoft.com/office/officeart/2008/layout/HorizontalMultiLevelHierarchy"/>
    <dgm:cxn modelId="{EB71D7F5-DAB8-4A3C-8924-F5C76898CC98}" type="presOf" srcId="{5DCA384B-97A4-4F7E-B2FF-E1B50B04F41F}" destId="{719D498E-251F-4A05-AAAA-4E269EC3550E}" srcOrd="0" destOrd="0" presId="urn:microsoft.com/office/officeart/2008/layout/HorizontalMultiLevelHierarchy"/>
    <dgm:cxn modelId="{0F6D1EF9-13D7-4CFC-BE79-A5CEEE6D7FD4}" srcId="{E14ADB4B-339C-44A0-A404-6F922A364511}" destId="{552CADF2-9132-4462-8930-0AB3F8FD66B1}" srcOrd="0" destOrd="0" parTransId="{BD74CBE9-1B74-443A-BC70-B135F14C40DC}" sibTransId="{405F53BB-1179-4643-9D58-986D9FBCFC12}"/>
    <dgm:cxn modelId="{0A1FE6FC-D1C2-4F6A-8C6C-D52A74D11398}" srcId="{552CADF2-9132-4462-8930-0AB3F8FD66B1}" destId="{9D80634C-16DD-4E5D-8A79-819DEA43186D}" srcOrd="0" destOrd="0" parTransId="{6559D0CF-9C87-4A15-AB78-9219F94F96F1}" sibTransId="{DF0F2FB2-318B-4A97-AC23-3D956D0E6264}"/>
    <dgm:cxn modelId="{5DD01314-0142-4DA1-ABCF-E4A868B5C44E}" type="presParOf" srcId="{B08BF608-8C52-4BEF-938A-091CB90443F6}" destId="{D01DFF26-81E6-4F49-9BF1-460C2F14EF1F}" srcOrd="0" destOrd="0" presId="urn:microsoft.com/office/officeart/2008/layout/HorizontalMultiLevelHierarchy"/>
    <dgm:cxn modelId="{9DF20800-C10B-4FEC-BAB5-0CB200DCC02B}" type="presParOf" srcId="{D01DFF26-81E6-4F49-9BF1-460C2F14EF1F}" destId="{55DCAD6F-D611-4FF3-8D87-84BBAD71AFF8}" srcOrd="0" destOrd="0" presId="urn:microsoft.com/office/officeart/2008/layout/HorizontalMultiLevelHierarchy"/>
    <dgm:cxn modelId="{B599A488-CF7B-47DF-9C3D-C83E28E3D6B0}" type="presParOf" srcId="{D01DFF26-81E6-4F49-9BF1-460C2F14EF1F}" destId="{A75BE7C6-F586-4906-975A-04BF05A23468}" srcOrd="1" destOrd="0" presId="urn:microsoft.com/office/officeart/2008/layout/HorizontalMultiLevelHierarchy"/>
    <dgm:cxn modelId="{E14BC270-742B-4137-8991-34755A2617A2}" type="presParOf" srcId="{A75BE7C6-F586-4906-975A-04BF05A23468}" destId="{6B0F8DC5-B517-4935-85EB-4D9D55A7CA20}" srcOrd="0" destOrd="0" presId="urn:microsoft.com/office/officeart/2008/layout/HorizontalMultiLevelHierarchy"/>
    <dgm:cxn modelId="{502901E3-1A41-4D11-8009-3B8C50401CA1}" type="presParOf" srcId="{6B0F8DC5-B517-4935-85EB-4D9D55A7CA20}" destId="{BEE233E4-CD42-4A89-B700-CBEEE9E01987}" srcOrd="0" destOrd="0" presId="urn:microsoft.com/office/officeart/2008/layout/HorizontalMultiLevelHierarchy"/>
    <dgm:cxn modelId="{AFD931D4-6633-47E5-A16E-2EE2B2CF4F7E}" type="presParOf" srcId="{A75BE7C6-F586-4906-975A-04BF05A23468}" destId="{0E089898-51F3-4074-8FC7-D704EE493E56}" srcOrd="1" destOrd="0" presId="urn:microsoft.com/office/officeart/2008/layout/HorizontalMultiLevelHierarchy"/>
    <dgm:cxn modelId="{CC00857C-2CEC-406B-BF4A-98C65FD4F148}" type="presParOf" srcId="{0E089898-51F3-4074-8FC7-D704EE493E56}" destId="{F3804650-482B-4CC5-B31F-0DF37AFE33AC}" srcOrd="0" destOrd="0" presId="urn:microsoft.com/office/officeart/2008/layout/HorizontalMultiLevelHierarchy"/>
    <dgm:cxn modelId="{4697000A-67D1-43B3-9A77-1FB5A69D5EC2}" type="presParOf" srcId="{0E089898-51F3-4074-8FC7-D704EE493E56}" destId="{875A96C9-38FC-423A-8197-99D91CD32EFB}" srcOrd="1" destOrd="0" presId="urn:microsoft.com/office/officeart/2008/layout/HorizontalMultiLevelHierarchy"/>
    <dgm:cxn modelId="{EBB9473E-FF0E-4358-88EE-A513C98C6D2F}" type="presParOf" srcId="{A75BE7C6-F586-4906-975A-04BF05A23468}" destId="{7805C1D0-C015-4110-9139-36DE0A6334D8}" srcOrd="2" destOrd="0" presId="urn:microsoft.com/office/officeart/2008/layout/HorizontalMultiLevelHierarchy"/>
    <dgm:cxn modelId="{C86406F4-C808-4C3C-A13E-EC36E2D85937}" type="presParOf" srcId="{7805C1D0-C015-4110-9139-36DE0A6334D8}" destId="{4CD97896-23D2-4968-94E2-A0189A0E3219}" srcOrd="0" destOrd="0" presId="urn:microsoft.com/office/officeart/2008/layout/HorizontalMultiLevelHierarchy"/>
    <dgm:cxn modelId="{7AB41A8C-DB88-4F23-A02D-14152DC88EE9}" type="presParOf" srcId="{A75BE7C6-F586-4906-975A-04BF05A23468}" destId="{FF055B1C-31D7-44AC-95D2-9DF2F8345B56}" srcOrd="3" destOrd="0" presId="urn:microsoft.com/office/officeart/2008/layout/HorizontalMultiLevelHierarchy"/>
    <dgm:cxn modelId="{A793843D-68B3-4054-9A4A-B33A83AF9923}" type="presParOf" srcId="{FF055B1C-31D7-44AC-95D2-9DF2F8345B56}" destId="{719D498E-251F-4A05-AAAA-4E269EC3550E}" srcOrd="0" destOrd="0" presId="urn:microsoft.com/office/officeart/2008/layout/HorizontalMultiLevelHierarchy"/>
    <dgm:cxn modelId="{03C8CD3F-2CCF-4DE3-A78D-90FF25405AC6}" type="presParOf" srcId="{FF055B1C-31D7-44AC-95D2-9DF2F8345B56}" destId="{382D3EE9-6957-42E1-8DC7-314F560972C9}" srcOrd="1" destOrd="0" presId="urn:microsoft.com/office/officeart/2008/layout/HorizontalMultiLevelHierarchy"/>
    <dgm:cxn modelId="{ADD21616-54BB-4F2A-9B58-406F0A7735E9}" type="presParOf" srcId="{A75BE7C6-F586-4906-975A-04BF05A23468}" destId="{06998744-2357-4267-82D8-B0A0C4E17EDE}" srcOrd="4" destOrd="0" presId="urn:microsoft.com/office/officeart/2008/layout/HorizontalMultiLevelHierarchy"/>
    <dgm:cxn modelId="{856923BC-7698-47E6-A418-25980E53F4DC}" type="presParOf" srcId="{06998744-2357-4267-82D8-B0A0C4E17EDE}" destId="{3BE4E6FD-A8A6-4BFD-876F-72C911482818}" srcOrd="0" destOrd="0" presId="urn:microsoft.com/office/officeart/2008/layout/HorizontalMultiLevelHierarchy"/>
    <dgm:cxn modelId="{558F4956-896E-475C-AA3A-6BD6CE1BA00D}" type="presParOf" srcId="{A75BE7C6-F586-4906-975A-04BF05A23468}" destId="{E747BF17-7E90-4743-90CF-5548CEE56B66}" srcOrd="5" destOrd="0" presId="urn:microsoft.com/office/officeart/2008/layout/HorizontalMultiLevelHierarchy"/>
    <dgm:cxn modelId="{AB76E002-17B8-4E04-873A-2480DF10A8B8}" type="presParOf" srcId="{E747BF17-7E90-4743-90CF-5548CEE56B66}" destId="{6FD8997A-76D1-48ED-BE4C-9919B4B9AE15}" srcOrd="0" destOrd="0" presId="urn:microsoft.com/office/officeart/2008/layout/HorizontalMultiLevelHierarchy"/>
    <dgm:cxn modelId="{BC8B2CF0-0D03-41C1-BDD6-4F5979083092}" type="presParOf" srcId="{E747BF17-7E90-4743-90CF-5548CEE56B66}" destId="{A7D2FD8D-A4CD-4F8A-9735-408BA1873EDA}" srcOrd="1" destOrd="0" presId="urn:microsoft.com/office/officeart/2008/layout/HorizontalMultiLevelHierarchy"/>
    <dgm:cxn modelId="{4277AC94-CD46-4F15-9486-B541A0179F1F}" type="presParOf" srcId="{A75BE7C6-F586-4906-975A-04BF05A23468}" destId="{5439761B-EFE7-4AD6-AA32-3FDB5BA4AF98}" srcOrd="6" destOrd="0" presId="urn:microsoft.com/office/officeart/2008/layout/HorizontalMultiLevelHierarchy"/>
    <dgm:cxn modelId="{BB589D72-8320-4C6A-B9DB-5E9DD86A0443}" type="presParOf" srcId="{5439761B-EFE7-4AD6-AA32-3FDB5BA4AF98}" destId="{256D4497-1370-49E5-8840-785B6D417C81}" srcOrd="0" destOrd="0" presId="urn:microsoft.com/office/officeart/2008/layout/HorizontalMultiLevelHierarchy"/>
    <dgm:cxn modelId="{BF29D119-6846-4541-8825-BCEF43FCE44B}" type="presParOf" srcId="{A75BE7C6-F586-4906-975A-04BF05A23468}" destId="{9997C2AC-72C6-4EF3-AD9D-248BCCC84267}" srcOrd="7" destOrd="0" presId="urn:microsoft.com/office/officeart/2008/layout/HorizontalMultiLevelHierarchy"/>
    <dgm:cxn modelId="{4752F718-D7E2-4FF6-98DC-4953D6AA693C}" type="presParOf" srcId="{9997C2AC-72C6-4EF3-AD9D-248BCCC84267}" destId="{80B88370-22CD-4EB9-B5B2-6FBC81196B94}" srcOrd="0" destOrd="0" presId="urn:microsoft.com/office/officeart/2008/layout/HorizontalMultiLevelHierarchy"/>
    <dgm:cxn modelId="{0909DE03-7754-4DB6-B115-D8E1CABB9ACE}" type="presParOf" srcId="{9997C2AC-72C6-4EF3-AD9D-248BCCC84267}" destId="{5DEAC445-2CCD-4FB5-9679-37309BAADB43}" srcOrd="1" destOrd="0" presId="urn:microsoft.com/office/officeart/2008/layout/HorizontalMultiLevelHierarchy"/>
    <dgm:cxn modelId="{B9D7D613-3169-4A14-ABF3-4558EA60D264}" type="presParOf" srcId="{A75BE7C6-F586-4906-975A-04BF05A23468}" destId="{021862C1-3783-4314-8F86-E46B6117DC89}" srcOrd="8" destOrd="0" presId="urn:microsoft.com/office/officeart/2008/layout/HorizontalMultiLevelHierarchy"/>
    <dgm:cxn modelId="{DF5C8659-C5C6-4D7B-A9A0-2E4482BC3777}" type="presParOf" srcId="{021862C1-3783-4314-8F86-E46B6117DC89}" destId="{4B5204FC-980B-40AC-9649-3F2DC2E7C244}" srcOrd="0" destOrd="0" presId="urn:microsoft.com/office/officeart/2008/layout/HorizontalMultiLevelHierarchy"/>
    <dgm:cxn modelId="{F596F5EA-A0A5-4205-AAB4-0450ED7D39DE}" type="presParOf" srcId="{A75BE7C6-F586-4906-975A-04BF05A23468}" destId="{29302C7B-B5B6-4960-934C-66E5065EF43E}" srcOrd="9" destOrd="0" presId="urn:microsoft.com/office/officeart/2008/layout/HorizontalMultiLevelHierarchy"/>
    <dgm:cxn modelId="{9A6BAF49-E9B6-47DC-88A0-3A21B5A70BD2}" type="presParOf" srcId="{29302C7B-B5B6-4960-934C-66E5065EF43E}" destId="{3E2CE1C7-F80F-4DAA-953D-3902DE83FB5D}" srcOrd="0" destOrd="0" presId="urn:microsoft.com/office/officeart/2008/layout/HorizontalMultiLevelHierarchy"/>
    <dgm:cxn modelId="{5145948D-99CA-4792-864B-4A2924E80D92}" type="presParOf" srcId="{29302C7B-B5B6-4960-934C-66E5065EF43E}" destId="{993197BB-BDAA-450B-ABB4-D9A92AC9CA77}" srcOrd="1" destOrd="0" presId="urn:microsoft.com/office/officeart/2008/layout/HorizontalMultiLevelHierarchy"/>
    <dgm:cxn modelId="{A9E3E3AE-E8EC-4FBF-A9E1-076B29860163}" type="presParOf" srcId="{A75BE7C6-F586-4906-975A-04BF05A23468}" destId="{12BD7887-B9B6-42F3-B245-AAE9C36F3564}" srcOrd="10" destOrd="0" presId="urn:microsoft.com/office/officeart/2008/layout/HorizontalMultiLevelHierarchy"/>
    <dgm:cxn modelId="{265F0631-8909-4DB5-B0FC-4AE64CB5F9D8}" type="presParOf" srcId="{12BD7887-B9B6-42F3-B245-AAE9C36F3564}" destId="{3584FC93-50D1-4C47-8477-FBC30C579114}" srcOrd="0" destOrd="0" presId="urn:microsoft.com/office/officeart/2008/layout/HorizontalMultiLevelHierarchy"/>
    <dgm:cxn modelId="{5C129B64-4C5A-49F5-82C3-5A01D0D6F329}" type="presParOf" srcId="{A75BE7C6-F586-4906-975A-04BF05A23468}" destId="{7D95ABCE-3056-46CA-BD26-11305FB693E0}" srcOrd="11" destOrd="0" presId="urn:microsoft.com/office/officeart/2008/layout/HorizontalMultiLevelHierarchy"/>
    <dgm:cxn modelId="{E8DAECFC-F832-4BCF-99E8-2FCEC59DC3BC}" type="presParOf" srcId="{7D95ABCE-3056-46CA-BD26-11305FB693E0}" destId="{E2118969-D727-4A97-BCCB-6007949331DA}" srcOrd="0" destOrd="0" presId="urn:microsoft.com/office/officeart/2008/layout/HorizontalMultiLevelHierarchy"/>
    <dgm:cxn modelId="{19737B4B-40DD-4204-9D47-A20A5C249367}" type="presParOf" srcId="{7D95ABCE-3056-46CA-BD26-11305FB693E0}" destId="{D273E93D-AE98-4940-AC3A-6853333666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D797C-6E3C-49F7-951B-5A8A4C838604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EE5FD6-F4BC-44F8-932E-762F003EA083}">
      <dgm:prSet/>
      <dgm:spPr/>
      <dgm:t>
        <a:bodyPr/>
        <a:lstStyle/>
        <a:p>
          <a:r>
            <a:rPr lang="en-GB" b="1" baseline="0" dirty="0"/>
            <a:t>Population 2021</a:t>
          </a:r>
        </a:p>
        <a:p>
          <a:r>
            <a:rPr lang="en-GB" b="1" baseline="0" dirty="0"/>
            <a:t>1.715.600</a:t>
          </a:r>
          <a:endParaRPr lang="en-US" dirty="0"/>
        </a:p>
      </dgm:t>
    </dgm:pt>
    <dgm:pt modelId="{3B24885D-C230-4368-BE37-C090B807F1B8}" type="parTrans" cxnId="{373E54A7-440B-4AA3-9B33-37EB3D6AE2EC}">
      <dgm:prSet/>
      <dgm:spPr/>
      <dgm:t>
        <a:bodyPr/>
        <a:lstStyle/>
        <a:p>
          <a:endParaRPr lang="en-US"/>
        </a:p>
      </dgm:t>
    </dgm:pt>
    <dgm:pt modelId="{4A0950CF-7E45-4A89-A4B1-33B37EE1F157}" type="sibTrans" cxnId="{373E54A7-440B-4AA3-9B33-37EB3D6AE2EC}">
      <dgm:prSet/>
      <dgm:spPr/>
      <dgm:t>
        <a:bodyPr/>
        <a:lstStyle/>
        <a:p>
          <a:endParaRPr lang="en-US"/>
        </a:p>
      </dgm:t>
    </dgm:pt>
    <dgm:pt modelId="{8057C1AA-9245-4939-891C-629E1455F6CF}">
      <dgm:prSet/>
      <dgm:spPr/>
      <dgm:t>
        <a:bodyPr/>
        <a:lstStyle/>
        <a:p>
          <a:r>
            <a:rPr lang="en-GB" b="1" baseline="0" dirty="0"/>
            <a:t>Population 2020 1.716.900</a:t>
          </a:r>
          <a:endParaRPr lang="en-US" dirty="0"/>
        </a:p>
      </dgm:t>
    </dgm:pt>
    <dgm:pt modelId="{C3F5E3EA-7DEB-4ED9-BB6D-2BF04B765615}" type="parTrans" cxnId="{D22DCDDA-C2EC-496A-A0BF-A616AA9131C1}">
      <dgm:prSet/>
      <dgm:spPr/>
      <dgm:t>
        <a:bodyPr/>
        <a:lstStyle/>
        <a:p>
          <a:endParaRPr lang="en-US"/>
        </a:p>
      </dgm:t>
    </dgm:pt>
    <dgm:pt modelId="{5D129C4A-AB5F-42ED-A6EA-8F9B41EEFF4C}" type="sibTrans" cxnId="{D22DCDDA-C2EC-496A-A0BF-A616AA9131C1}">
      <dgm:prSet/>
      <dgm:spPr/>
      <dgm:t>
        <a:bodyPr/>
        <a:lstStyle/>
        <a:p>
          <a:endParaRPr lang="en-US"/>
        </a:p>
      </dgm:t>
    </dgm:pt>
    <dgm:pt modelId="{7710DD13-2956-43C6-A7B6-CE5017EFE582}">
      <dgm:prSet/>
      <dgm:spPr/>
      <dgm:t>
        <a:bodyPr/>
        <a:lstStyle/>
        <a:p>
          <a:r>
            <a:rPr lang="en-NZ" b="1" u="sng" baseline="0"/>
            <a:t>2018:</a:t>
          </a:r>
          <a:endParaRPr lang="en-US"/>
        </a:p>
      </dgm:t>
    </dgm:pt>
    <dgm:pt modelId="{8D01CD33-8538-4208-AFF8-503481203048}" type="parTrans" cxnId="{91831547-6688-43C6-AC9D-1B759155AE00}">
      <dgm:prSet/>
      <dgm:spPr/>
      <dgm:t>
        <a:bodyPr/>
        <a:lstStyle/>
        <a:p>
          <a:endParaRPr lang="en-US"/>
        </a:p>
      </dgm:t>
    </dgm:pt>
    <dgm:pt modelId="{DDAC82BC-DC59-4987-9CD6-9E22A8ABA7C5}" type="sibTrans" cxnId="{91831547-6688-43C6-AC9D-1B759155AE00}">
      <dgm:prSet/>
      <dgm:spPr/>
      <dgm:t>
        <a:bodyPr/>
        <a:lstStyle/>
        <a:p>
          <a:endParaRPr lang="en-US"/>
        </a:p>
      </dgm:t>
    </dgm:pt>
    <dgm:pt modelId="{519C9836-6297-4F2C-9175-9850C50F8321}">
      <dgm:prSet custT="1"/>
      <dgm:spPr/>
      <dgm:t>
        <a:bodyPr/>
        <a:lstStyle/>
        <a:p>
          <a:r>
            <a:rPr lang="en-NZ" sz="2800" b="1" baseline="0" dirty="0"/>
            <a:t>European -54%</a:t>
          </a:r>
          <a:endParaRPr lang="en-US" sz="2800" b="1" dirty="0"/>
        </a:p>
      </dgm:t>
    </dgm:pt>
    <dgm:pt modelId="{8217049D-02A8-450A-A4B2-D38D0AF1D556}" type="parTrans" cxnId="{A6DF7AF7-3A3D-4465-AB3F-EBF78538ED06}">
      <dgm:prSet/>
      <dgm:spPr/>
      <dgm:t>
        <a:bodyPr/>
        <a:lstStyle/>
        <a:p>
          <a:endParaRPr lang="en-US"/>
        </a:p>
      </dgm:t>
    </dgm:pt>
    <dgm:pt modelId="{FB797E8B-FA64-431B-9258-C47084AD0753}" type="sibTrans" cxnId="{A6DF7AF7-3A3D-4465-AB3F-EBF78538ED06}">
      <dgm:prSet/>
      <dgm:spPr/>
      <dgm:t>
        <a:bodyPr/>
        <a:lstStyle/>
        <a:p>
          <a:endParaRPr lang="en-US"/>
        </a:p>
      </dgm:t>
    </dgm:pt>
    <dgm:pt modelId="{BCA3BCDE-E0CB-4767-AFC8-A7E55F0EF40C}">
      <dgm:prSet custT="1"/>
      <dgm:spPr/>
      <dgm:t>
        <a:bodyPr/>
        <a:lstStyle/>
        <a:p>
          <a:r>
            <a:rPr lang="en-NZ" sz="2800" b="1" baseline="0" dirty="0"/>
            <a:t>MELAA – 3%</a:t>
          </a:r>
          <a:endParaRPr lang="en-US" sz="2800" b="1" dirty="0"/>
        </a:p>
      </dgm:t>
    </dgm:pt>
    <dgm:pt modelId="{56EC6D0A-DA68-4364-95C9-964BEE62A299}" type="parTrans" cxnId="{6B92694A-A409-4748-B4E6-E75F0FFC847D}">
      <dgm:prSet/>
      <dgm:spPr/>
      <dgm:t>
        <a:bodyPr/>
        <a:lstStyle/>
        <a:p>
          <a:endParaRPr lang="en-US"/>
        </a:p>
      </dgm:t>
    </dgm:pt>
    <dgm:pt modelId="{355909C0-F7FA-4AB5-A0FC-62CA33DDAA17}" type="sibTrans" cxnId="{6B92694A-A409-4748-B4E6-E75F0FFC847D}">
      <dgm:prSet/>
      <dgm:spPr/>
      <dgm:t>
        <a:bodyPr/>
        <a:lstStyle/>
        <a:p>
          <a:endParaRPr lang="en-US"/>
        </a:p>
      </dgm:t>
    </dgm:pt>
    <dgm:pt modelId="{E28210C6-AD21-4CDB-AB07-5F2EC551DF0B}">
      <dgm:prSet custT="1"/>
      <dgm:spPr/>
      <dgm:t>
        <a:bodyPr/>
        <a:lstStyle/>
        <a:p>
          <a:r>
            <a:rPr lang="en-NZ" sz="2800" b="1" dirty="0"/>
            <a:t>Asian – 28%</a:t>
          </a:r>
          <a:endParaRPr lang="en-US" sz="2800" b="1" dirty="0"/>
        </a:p>
      </dgm:t>
    </dgm:pt>
    <dgm:pt modelId="{007A60C0-E28B-4D31-81F9-FB25FD62F70D}" type="parTrans" cxnId="{D6D32873-AB53-4DCF-B055-5FE8E90D4E66}">
      <dgm:prSet/>
      <dgm:spPr/>
      <dgm:t>
        <a:bodyPr/>
        <a:lstStyle/>
        <a:p>
          <a:endParaRPr lang="en-NZ"/>
        </a:p>
      </dgm:t>
    </dgm:pt>
    <dgm:pt modelId="{D2975DB0-69C9-48C0-9DE7-3B70244FBF82}" type="sibTrans" cxnId="{D6D32873-AB53-4DCF-B055-5FE8E90D4E66}">
      <dgm:prSet/>
      <dgm:spPr/>
      <dgm:t>
        <a:bodyPr/>
        <a:lstStyle/>
        <a:p>
          <a:endParaRPr lang="en-NZ"/>
        </a:p>
      </dgm:t>
    </dgm:pt>
    <dgm:pt modelId="{7AC26EAE-1FBE-47E9-A6FD-FFAFE0A07C0A}">
      <dgm:prSet custT="1"/>
      <dgm:spPr/>
      <dgm:t>
        <a:bodyPr/>
        <a:lstStyle/>
        <a:p>
          <a:r>
            <a:rPr lang="en-NZ" sz="2800" b="1" dirty="0"/>
            <a:t>Pacific – 16%</a:t>
          </a:r>
        </a:p>
      </dgm:t>
    </dgm:pt>
    <dgm:pt modelId="{C190C5E5-4CF3-4C0E-93AA-4EC6F232382C}" type="parTrans" cxnId="{FB5975CC-3312-43FB-B030-99082A2A959E}">
      <dgm:prSet/>
      <dgm:spPr/>
      <dgm:t>
        <a:bodyPr/>
        <a:lstStyle/>
        <a:p>
          <a:endParaRPr lang="en-NZ"/>
        </a:p>
      </dgm:t>
    </dgm:pt>
    <dgm:pt modelId="{A9D070A7-7163-4DE7-AF28-3989D84B6D62}" type="sibTrans" cxnId="{FB5975CC-3312-43FB-B030-99082A2A959E}">
      <dgm:prSet/>
      <dgm:spPr/>
      <dgm:t>
        <a:bodyPr/>
        <a:lstStyle/>
        <a:p>
          <a:endParaRPr lang="en-NZ"/>
        </a:p>
      </dgm:t>
    </dgm:pt>
    <dgm:pt modelId="{C6902F1B-18CB-4C5F-8F88-E671A73A0B8A}">
      <dgm:prSet custT="1"/>
      <dgm:spPr/>
      <dgm:t>
        <a:bodyPr/>
        <a:lstStyle/>
        <a:p>
          <a:r>
            <a:rPr lang="en-NZ" sz="2800" b="1" baseline="0"/>
            <a:t>Māori - 12%</a:t>
          </a:r>
          <a:endParaRPr lang="en-NZ" sz="2800" b="1" dirty="0"/>
        </a:p>
      </dgm:t>
    </dgm:pt>
    <dgm:pt modelId="{3EE03E10-2E90-4B26-95C2-E08BAAE46298}" type="parTrans" cxnId="{BBF9FAD7-7FB7-45FA-8F65-396557FA022E}">
      <dgm:prSet/>
      <dgm:spPr/>
      <dgm:t>
        <a:bodyPr/>
        <a:lstStyle/>
        <a:p>
          <a:endParaRPr lang="en-NZ"/>
        </a:p>
      </dgm:t>
    </dgm:pt>
    <dgm:pt modelId="{9139FBE7-017B-46BA-91CA-6DBFDC19B4FC}" type="sibTrans" cxnId="{BBF9FAD7-7FB7-45FA-8F65-396557FA022E}">
      <dgm:prSet/>
      <dgm:spPr/>
      <dgm:t>
        <a:bodyPr/>
        <a:lstStyle/>
        <a:p>
          <a:endParaRPr lang="en-NZ"/>
        </a:p>
      </dgm:t>
    </dgm:pt>
    <dgm:pt modelId="{7E7849B5-2F6D-4782-84C5-CDB0E54072F0}" type="pres">
      <dgm:prSet presAssocID="{686D797C-6E3C-49F7-951B-5A8A4C838604}" presName="Name0" presStyleCnt="0">
        <dgm:presLayoutVars>
          <dgm:dir/>
          <dgm:animLvl val="lvl"/>
          <dgm:resizeHandles val="exact"/>
        </dgm:presLayoutVars>
      </dgm:prSet>
      <dgm:spPr/>
    </dgm:pt>
    <dgm:pt modelId="{2608EE6B-40AC-4394-BCEF-0CFCEF4982C4}" type="pres">
      <dgm:prSet presAssocID="{32EE5FD6-F4BC-44F8-932E-762F003EA083}" presName="composite" presStyleCnt="0"/>
      <dgm:spPr/>
    </dgm:pt>
    <dgm:pt modelId="{C3B39F27-DBCA-4866-B138-A032A6A9030C}" type="pres">
      <dgm:prSet presAssocID="{32EE5FD6-F4BC-44F8-932E-762F003EA0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4AA49C-94FB-4968-9090-9C0B7F528A99}" type="pres">
      <dgm:prSet presAssocID="{32EE5FD6-F4BC-44F8-932E-762F003EA083}" presName="desTx" presStyleLbl="alignAccFollowNode1" presStyleIdx="0" presStyleCnt="3">
        <dgm:presLayoutVars>
          <dgm:bulletEnabled val="1"/>
        </dgm:presLayoutVars>
      </dgm:prSet>
      <dgm:spPr/>
    </dgm:pt>
    <dgm:pt modelId="{4CE60363-1CDD-45B1-BCC9-41191E7B6168}" type="pres">
      <dgm:prSet presAssocID="{4A0950CF-7E45-4A89-A4B1-33B37EE1F157}" presName="space" presStyleCnt="0"/>
      <dgm:spPr/>
    </dgm:pt>
    <dgm:pt modelId="{3F6E7F6D-A7A0-45F3-B73C-106CDEC0A9D3}" type="pres">
      <dgm:prSet presAssocID="{8057C1AA-9245-4939-891C-629E1455F6CF}" presName="composite" presStyleCnt="0"/>
      <dgm:spPr/>
    </dgm:pt>
    <dgm:pt modelId="{784899F0-DAA7-4A86-9F32-81476D07F519}" type="pres">
      <dgm:prSet presAssocID="{8057C1AA-9245-4939-891C-629E1455F6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0433935-6860-469F-9DFE-230F126CB285}" type="pres">
      <dgm:prSet presAssocID="{8057C1AA-9245-4939-891C-629E1455F6CF}" presName="desTx" presStyleLbl="alignAccFollowNode1" presStyleIdx="1" presStyleCnt="3">
        <dgm:presLayoutVars>
          <dgm:bulletEnabled val="1"/>
        </dgm:presLayoutVars>
      </dgm:prSet>
      <dgm:spPr/>
    </dgm:pt>
    <dgm:pt modelId="{AD7AA14E-D610-42C5-B654-B709347F210C}" type="pres">
      <dgm:prSet presAssocID="{5D129C4A-AB5F-42ED-A6EA-8F9B41EEFF4C}" presName="space" presStyleCnt="0"/>
      <dgm:spPr/>
    </dgm:pt>
    <dgm:pt modelId="{0950468A-C444-4A45-B3C0-7604C7966BBA}" type="pres">
      <dgm:prSet presAssocID="{7710DD13-2956-43C6-A7B6-CE5017EFE582}" presName="composite" presStyleCnt="0"/>
      <dgm:spPr/>
    </dgm:pt>
    <dgm:pt modelId="{F05536DA-9170-4735-B16A-35DB5DEA4BCA}" type="pres">
      <dgm:prSet presAssocID="{7710DD13-2956-43C6-A7B6-CE5017EFE5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16D7D7-B2D0-4179-B278-87A691A88207}" type="pres">
      <dgm:prSet presAssocID="{7710DD13-2956-43C6-A7B6-CE5017EFE5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0C2E33-288F-4A06-9A41-D76E7ACB2AEF}" type="presOf" srcId="{BCA3BCDE-E0CB-4767-AFC8-A7E55F0EF40C}" destId="{4216D7D7-B2D0-4179-B278-87A691A88207}" srcOrd="0" destOrd="4" presId="urn:microsoft.com/office/officeart/2005/8/layout/hList1"/>
    <dgm:cxn modelId="{C8139E44-DE74-4ED2-B8FC-7D8A34FE4219}" type="presOf" srcId="{519C9836-6297-4F2C-9175-9850C50F8321}" destId="{4216D7D7-B2D0-4179-B278-87A691A88207}" srcOrd="0" destOrd="0" presId="urn:microsoft.com/office/officeart/2005/8/layout/hList1"/>
    <dgm:cxn modelId="{91831547-6688-43C6-AC9D-1B759155AE00}" srcId="{686D797C-6E3C-49F7-951B-5A8A4C838604}" destId="{7710DD13-2956-43C6-A7B6-CE5017EFE582}" srcOrd="2" destOrd="0" parTransId="{8D01CD33-8538-4208-AFF8-503481203048}" sibTransId="{DDAC82BC-DC59-4987-9CD6-9E22A8ABA7C5}"/>
    <dgm:cxn modelId="{6B92694A-A409-4748-B4E6-E75F0FFC847D}" srcId="{7710DD13-2956-43C6-A7B6-CE5017EFE582}" destId="{BCA3BCDE-E0CB-4767-AFC8-A7E55F0EF40C}" srcOrd="4" destOrd="0" parTransId="{56EC6D0A-DA68-4364-95C9-964BEE62A299}" sibTransId="{355909C0-F7FA-4AB5-A0FC-62CA33DDAA17}"/>
    <dgm:cxn modelId="{D6D32873-AB53-4DCF-B055-5FE8E90D4E66}" srcId="{7710DD13-2956-43C6-A7B6-CE5017EFE582}" destId="{E28210C6-AD21-4CDB-AB07-5F2EC551DF0B}" srcOrd="1" destOrd="0" parTransId="{007A60C0-E28B-4D31-81F9-FB25FD62F70D}" sibTransId="{D2975DB0-69C9-48C0-9DE7-3B70244FBF82}"/>
    <dgm:cxn modelId="{A6AF3855-6032-4DDA-810C-180ED9FC4893}" type="presOf" srcId="{8057C1AA-9245-4939-891C-629E1455F6CF}" destId="{784899F0-DAA7-4A86-9F32-81476D07F519}" srcOrd="0" destOrd="0" presId="urn:microsoft.com/office/officeart/2005/8/layout/hList1"/>
    <dgm:cxn modelId="{373E54A7-440B-4AA3-9B33-37EB3D6AE2EC}" srcId="{686D797C-6E3C-49F7-951B-5A8A4C838604}" destId="{32EE5FD6-F4BC-44F8-932E-762F003EA083}" srcOrd="0" destOrd="0" parTransId="{3B24885D-C230-4368-BE37-C090B807F1B8}" sibTransId="{4A0950CF-7E45-4A89-A4B1-33B37EE1F157}"/>
    <dgm:cxn modelId="{1E77FAAB-FAD8-452C-93D3-BFFCD31EB87D}" type="presOf" srcId="{686D797C-6E3C-49F7-951B-5A8A4C838604}" destId="{7E7849B5-2F6D-4782-84C5-CDB0E54072F0}" srcOrd="0" destOrd="0" presId="urn:microsoft.com/office/officeart/2005/8/layout/hList1"/>
    <dgm:cxn modelId="{350CD2B3-5D6C-4D85-B1B7-577453F30BF1}" type="presOf" srcId="{32EE5FD6-F4BC-44F8-932E-762F003EA083}" destId="{C3B39F27-DBCA-4866-B138-A032A6A9030C}" srcOrd="0" destOrd="0" presId="urn:microsoft.com/office/officeart/2005/8/layout/hList1"/>
    <dgm:cxn modelId="{E6C387C4-95B0-4412-83AF-EAB19E61E355}" type="presOf" srcId="{7710DD13-2956-43C6-A7B6-CE5017EFE582}" destId="{F05536DA-9170-4735-B16A-35DB5DEA4BCA}" srcOrd="0" destOrd="0" presId="urn:microsoft.com/office/officeart/2005/8/layout/hList1"/>
    <dgm:cxn modelId="{C41EF6CA-D592-4C95-994E-547119F47C98}" type="presOf" srcId="{7AC26EAE-1FBE-47E9-A6FD-FFAFE0A07C0A}" destId="{4216D7D7-B2D0-4179-B278-87A691A88207}" srcOrd="0" destOrd="2" presId="urn:microsoft.com/office/officeart/2005/8/layout/hList1"/>
    <dgm:cxn modelId="{FB5975CC-3312-43FB-B030-99082A2A959E}" srcId="{7710DD13-2956-43C6-A7B6-CE5017EFE582}" destId="{7AC26EAE-1FBE-47E9-A6FD-FFAFE0A07C0A}" srcOrd="2" destOrd="0" parTransId="{C190C5E5-4CF3-4C0E-93AA-4EC6F232382C}" sibTransId="{A9D070A7-7163-4DE7-AF28-3989D84B6D62}"/>
    <dgm:cxn modelId="{0C35D2CD-8EE3-4B9C-9C69-CCC9B40C4D06}" type="presOf" srcId="{E28210C6-AD21-4CDB-AB07-5F2EC551DF0B}" destId="{4216D7D7-B2D0-4179-B278-87A691A88207}" srcOrd="0" destOrd="1" presId="urn:microsoft.com/office/officeart/2005/8/layout/hList1"/>
    <dgm:cxn modelId="{A505F5D5-756A-454E-909A-E9D2DF5DAC02}" type="presOf" srcId="{C6902F1B-18CB-4C5F-8F88-E671A73A0B8A}" destId="{4216D7D7-B2D0-4179-B278-87A691A88207}" srcOrd="0" destOrd="3" presId="urn:microsoft.com/office/officeart/2005/8/layout/hList1"/>
    <dgm:cxn modelId="{BBF9FAD7-7FB7-45FA-8F65-396557FA022E}" srcId="{7710DD13-2956-43C6-A7B6-CE5017EFE582}" destId="{C6902F1B-18CB-4C5F-8F88-E671A73A0B8A}" srcOrd="3" destOrd="0" parTransId="{3EE03E10-2E90-4B26-95C2-E08BAAE46298}" sibTransId="{9139FBE7-017B-46BA-91CA-6DBFDC19B4FC}"/>
    <dgm:cxn modelId="{D22DCDDA-C2EC-496A-A0BF-A616AA9131C1}" srcId="{686D797C-6E3C-49F7-951B-5A8A4C838604}" destId="{8057C1AA-9245-4939-891C-629E1455F6CF}" srcOrd="1" destOrd="0" parTransId="{C3F5E3EA-7DEB-4ED9-BB6D-2BF04B765615}" sibTransId="{5D129C4A-AB5F-42ED-A6EA-8F9B41EEFF4C}"/>
    <dgm:cxn modelId="{A6DF7AF7-3A3D-4465-AB3F-EBF78538ED06}" srcId="{7710DD13-2956-43C6-A7B6-CE5017EFE582}" destId="{519C9836-6297-4F2C-9175-9850C50F8321}" srcOrd="0" destOrd="0" parTransId="{8217049D-02A8-450A-A4B2-D38D0AF1D556}" sibTransId="{FB797E8B-FA64-431B-9258-C47084AD0753}"/>
    <dgm:cxn modelId="{AE5E5926-C781-4F25-8536-87AB4F5DA2A4}" type="presParOf" srcId="{7E7849B5-2F6D-4782-84C5-CDB0E54072F0}" destId="{2608EE6B-40AC-4394-BCEF-0CFCEF4982C4}" srcOrd="0" destOrd="0" presId="urn:microsoft.com/office/officeart/2005/8/layout/hList1"/>
    <dgm:cxn modelId="{1294B5F2-551C-47D7-81CF-6245FB1EA446}" type="presParOf" srcId="{2608EE6B-40AC-4394-BCEF-0CFCEF4982C4}" destId="{C3B39F27-DBCA-4866-B138-A032A6A9030C}" srcOrd="0" destOrd="0" presId="urn:microsoft.com/office/officeart/2005/8/layout/hList1"/>
    <dgm:cxn modelId="{36124AED-BC2F-42CB-AC3A-374179F29A9E}" type="presParOf" srcId="{2608EE6B-40AC-4394-BCEF-0CFCEF4982C4}" destId="{824AA49C-94FB-4968-9090-9C0B7F528A99}" srcOrd="1" destOrd="0" presId="urn:microsoft.com/office/officeart/2005/8/layout/hList1"/>
    <dgm:cxn modelId="{C7756FB2-BF05-4526-956A-E76176659FEF}" type="presParOf" srcId="{7E7849B5-2F6D-4782-84C5-CDB0E54072F0}" destId="{4CE60363-1CDD-45B1-BCC9-41191E7B6168}" srcOrd="1" destOrd="0" presId="urn:microsoft.com/office/officeart/2005/8/layout/hList1"/>
    <dgm:cxn modelId="{FDF000FD-0157-4D84-B63C-461DACE64F71}" type="presParOf" srcId="{7E7849B5-2F6D-4782-84C5-CDB0E54072F0}" destId="{3F6E7F6D-A7A0-45F3-B73C-106CDEC0A9D3}" srcOrd="2" destOrd="0" presId="urn:microsoft.com/office/officeart/2005/8/layout/hList1"/>
    <dgm:cxn modelId="{622D2A9A-80DC-421D-88EA-D41F02253A1A}" type="presParOf" srcId="{3F6E7F6D-A7A0-45F3-B73C-106CDEC0A9D3}" destId="{784899F0-DAA7-4A86-9F32-81476D07F519}" srcOrd="0" destOrd="0" presId="urn:microsoft.com/office/officeart/2005/8/layout/hList1"/>
    <dgm:cxn modelId="{51E3CBBF-BB1D-4A4D-AC38-507F88F81E5B}" type="presParOf" srcId="{3F6E7F6D-A7A0-45F3-B73C-106CDEC0A9D3}" destId="{40433935-6860-469F-9DFE-230F126CB285}" srcOrd="1" destOrd="0" presId="urn:microsoft.com/office/officeart/2005/8/layout/hList1"/>
    <dgm:cxn modelId="{70C8FC8B-F520-49D9-AEDC-AC105ED5C3C3}" type="presParOf" srcId="{7E7849B5-2F6D-4782-84C5-CDB0E54072F0}" destId="{AD7AA14E-D610-42C5-B654-B709347F210C}" srcOrd="3" destOrd="0" presId="urn:microsoft.com/office/officeart/2005/8/layout/hList1"/>
    <dgm:cxn modelId="{8DDBCC47-8EC3-4737-AD14-509411FDD140}" type="presParOf" srcId="{7E7849B5-2F6D-4782-84C5-CDB0E54072F0}" destId="{0950468A-C444-4A45-B3C0-7604C7966BBA}" srcOrd="4" destOrd="0" presId="urn:microsoft.com/office/officeart/2005/8/layout/hList1"/>
    <dgm:cxn modelId="{F39DF586-3D01-456B-AA18-09A9ABC8EACE}" type="presParOf" srcId="{0950468A-C444-4A45-B3C0-7604C7966BBA}" destId="{F05536DA-9170-4735-B16A-35DB5DEA4BCA}" srcOrd="0" destOrd="0" presId="urn:microsoft.com/office/officeart/2005/8/layout/hList1"/>
    <dgm:cxn modelId="{AB0267F0-E8CC-494B-B807-C2DB04C33666}" type="presParOf" srcId="{0950468A-C444-4A45-B3C0-7604C7966BBA}" destId="{4216D7D7-B2D0-4179-B278-87A691A88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47D8B-2A6B-437B-B4FC-1AF6D3B989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411CA8-BE27-4EAA-ACA6-1158E46CE472}">
      <dgm:prSet/>
      <dgm:spPr/>
      <dgm:t>
        <a:bodyPr/>
        <a:lstStyle/>
        <a:p>
          <a:r>
            <a:rPr lang="en-GB" b="1"/>
            <a:t>Community Initiatives</a:t>
          </a:r>
          <a:endParaRPr lang="en-US"/>
        </a:p>
      </dgm:t>
    </dgm:pt>
    <dgm:pt modelId="{C8CD2237-085B-4F49-B896-0C3E878B35F3}" type="parTrans" cxnId="{C4C544E0-8BF5-4EE2-B49F-3725D4258CDA}">
      <dgm:prSet/>
      <dgm:spPr/>
      <dgm:t>
        <a:bodyPr/>
        <a:lstStyle/>
        <a:p>
          <a:endParaRPr lang="en-US"/>
        </a:p>
      </dgm:t>
    </dgm:pt>
    <dgm:pt modelId="{32097E8A-9AAB-4625-B6CE-B5DA81C4D972}" type="sibTrans" cxnId="{C4C544E0-8BF5-4EE2-B49F-3725D4258CDA}">
      <dgm:prSet/>
      <dgm:spPr/>
      <dgm:t>
        <a:bodyPr/>
        <a:lstStyle/>
        <a:p>
          <a:endParaRPr lang="en-US"/>
        </a:p>
      </dgm:t>
    </dgm:pt>
    <dgm:pt modelId="{045FDC87-84D0-4A22-9C80-7C61066D53EA}">
      <dgm:prSet/>
      <dgm:spPr/>
      <dgm:t>
        <a:bodyPr/>
        <a:lstStyle/>
        <a:p>
          <a:r>
            <a:rPr lang="en-GB" b="1"/>
            <a:t>Sports &amp; Recreations</a:t>
          </a:r>
          <a:endParaRPr lang="en-US"/>
        </a:p>
      </dgm:t>
    </dgm:pt>
    <dgm:pt modelId="{F3A20E0E-A7E6-428F-BABC-495A9CACBF6D}" type="parTrans" cxnId="{FC4D9441-3BDF-47B0-B551-658AD12A0671}">
      <dgm:prSet/>
      <dgm:spPr/>
      <dgm:t>
        <a:bodyPr/>
        <a:lstStyle/>
        <a:p>
          <a:endParaRPr lang="en-US"/>
        </a:p>
      </dgm:t>
    </dgm:pt>
    <dgm:pt modelId="{FB21C06E-B7E2-45AF-89B1-D49BA4CFB241}" type="sibTrans" cxnId="{FC4D9441-3BDF-47B0-B551-658AD12A0671}">
      <dgm:prSet/>
      <dgm:spPr/>
      <dgm:t>
        <a:bodyPr/>
        <a:lstStyle/>
        <a:p>
          <a:endParaRPr lang="en-US"/>
        </a:p>
      </dgm:t>
    </dgm:pt>
    <dgm:pt modelId="{93838020-7861-4373-9106-D2ED05BDF040}">
      <dgm:prSet/>
      <dgm:spPr/>
      <dgm:t>
        <a:bodyPr/>
        <a:lstStyle/>
        <a:p>
          <a:r>
            <a:rPr lang="en-GB" b="1"/>
            <a:t>Arts</a:t>
          </a:r>
          <a:endParaRPr lang="en-US"/>
        </a:p>
      </dgm:t>
    </dgm:pt>
    <dgm:pt modelId="{93F63C83-FF19-44F8-AB21-12BD3751A305}" type="parTrans" cxnId="{69BF7FC7-E20C-415A-9F33-3260FCF01457}">
      <dgm:prSet/>
      <dgm:spPr/>
      <dgm:t>
        <a:bodyPr/>
        <a:lstStyle/>
        <a:p>
          <a:endParaRPr lang="en-US"/>
        </a:p>
      </dgm:t>
    </dgm:pt>
    <dgm:pt modelId="{DB465BC6-D959-4B59-831B-7D91357E4A21}" type="sibTrans" cxnId="{69BF7FC7-E20C-415A-9F33-3260FCF01457}">
      <dgm:prSet/>
      <dgm:spPr/>
      <dgm:t>
        <a:bodyPr/>
        <a:lstStyle/>
        <a:p>
          <a:endParaRPr lang="en-US"/>
        </a:p>
      </dgm:t>
    </dgm:pt>
    <dgm:pt modelId="{4060CF26-4523-4E10-8795-AE51DDE9CA2A}">
      <dgm:prSet/>
      <dgm:spPr/>
      <dgm:t>
        <a:bodyPr/>
        <a:lstStyle/>
        <a:p>
          <a:r>
            <a:rPr lang="en-GB" b="1"/>
            <a:t>Events</a:t>
          </a:r>
          <a:endParaRPr lang="en-US"/>
        </a:p>
      </dgm:t>
    </dgm:pt>
    <dgm:pt modelId="{C1232E27-8ADC-4FB9-AA51-1FAABF7DC130}" type="parTrans" cxnId="{4D2F2830-83EF-49E3-B2F9-2BCF5C93FFEF}">
      <dgm:prSet/>
      <dgm:spPr/>
      <dgm:t>
        <a:bodyPr/>
        <a:lstStyle/>
        <a:p>
          <a:endParaRPr lang="en-US"/>
        </a:p>
      </dgm:t>
    </dgm:pt>
    <dgm:pt modelId="{76F15B6A-CF93-4FF9-987A-F8598A3F135F}" type="sibTrans" cxnId="{4D2F2830-83EF-49E3-B2F9-2BCF5C93FFEF}">
      <dgm:prSet/>
      <dgm:spPr/>
      <dgm:t>
        <a:bodyPr/>
        <a:lstStyle/>
        <a:p>
          <a:endParaRPr lang="en-US"/>
        </a:p>
      </dgm:t>
    </dgm:pt>
    <dgm:pt modelId="{C899584B-84AC-47E3-97E0-86EF40F42A69}">
      <dgm:prSet/>
      <dgm:spPr/>
      <dgm:t>
        <a:bodyPr/>
        <a:lstStyle/>
        <a:p>
          <a:r>
            <a:rPr lang="en-GB" b="1"/>
            <a:t>Environment</a:t>
          </a:r>
          <a:endParaRPr lang="en-US"/>
        </a:p>
      </dgm:t>
    </dgm:pt>
    <dgm:pt modelId="{E7E8A35B-8843-415E-959F-F5C918882B96}" type="parTrans" cxnId="{BD59F1EE-99A8-4388-AB50-B50B25BEB92F}">
      <dgm:prSet/>
      <dgm:spPr/>
      <dgm:t>
        <a:bodyPr/>
        <a:lstStyle/>
        <a:p>
          <a:endParaRPr lang="en-US"/>
        </a:p>
      </dgm:t>
    </dgm:pt>
    <dgm:pt modelId="{4C346CAA-34CC-4AAF-9278-867A8781B00D}" type="sibTrans" cxnId="{BD59F1EE-99A8-4388-AB50-B50B25BEB92F}">
      <dgm:prSet/>
      <dgm:spPr/>
      <dgm:t>
        <a:bodyPr/>
        <a:lstStyle/>
        <a:p>
          <a:endParaRPr lang="en-US"/>
        </a:p>
      </dgm:t>
    </dgm:pt>
    <dgm:pt modelId="{3B90BBF9-8627-4738-95B0-ADE72CFAE0E1}">
      <dgm:prSet/>
      <dgm:spPr/>
      <dgm:t>
        <a:bodyPr/>
        <a:lstStyle/>
        <a:p>
          <a:r>
            <a:rPr lang="en-GB" b="1"/>
            <a:t>Cultural initiatives</a:t>
          </a:r>
          <a:endParaRPr lang="en-US"/>
        </a:p>
      </dgm:t>
    </dgm:pt>
    <dgm:pt modelId="{D42412F6-FDD6-4C3A-A54F-B5CC2922F986}" type="parTrans" cxnId="{FF26F192-9821-45AC-96C8-A8D79B7FDD7F}">
      <dgm:prSet/>
      <dgm:spPr/>
      <dgm:t>
        <a:bodyPr/>
        <a:lstStyle/>
        <a:p>
          <a:endParaRPr lang="en-US"/>
        </a:p>
      </dgm:t>
    </dgm:pt>
    <dgm:pt modelId="{543DE368-E409-4CD4-B5DE-1D25271E8A75}" type="sibTrans" cxnId="{FF26F192-9821-45AC-96C8-A8D79B7FDD7F}">
      <dgm:prSet/>
      <dgm:spPr/>
      <dgm:t>
        <a:bodyPr/>
        <a:lstStyle/>
        <a:p>
          <a:endParaRPr lang="en-US"/>
        </a:p>
      </dgm:t>
    </dgm:pt>
    <dgm:pt modelId="{AFD69E5C-3265-4D7E-99D7-E8FAB6CEC148}">
      <dgm:prSet/>
      <dgm:spPr/>
      <dgm:t>
        <a:bodyPr/>
        <a:lstStyle/>
        <a:p>
          <a:r>
            <a:rPr lang="en-GB" b="1"/>
            <a:t>Heritage</a:t>
          </a:r>
          <a:endParaRPr lang="en-US"/>
        </a:p>
      </dgm:t>
    </dgm:pt>
    <dgm:pt modelId="{3E268ACB-49FD-4FDC-A07C-8FA60C05645D}" type="parTrans" cxnId="{5236EB8E-CB28-48DD-AC71-4FEDCE26388D}">
      <dgm:prSet/>
      <dgm:spPr/>
      <dgm:t>
        <a:bodyPr/>
        <a:lstStyle/>
        <a:p>
          <a:endParaRPr lang="en-US"/>
        </a:p>
      </dgm:t>
    </dgm:pt>
    <dgm:pt modelId="{771BA340-09D1-4EED-98FF-0CF7A8225148}" type="sibTrans" cxnId="{5236EB8E-CB28-48DD-AC71-4FEDCE26388D}">
      <dgm:prSet/>
      <dgm:spPr/>
      <dgm:t>
        <a:bodyPr/>
        <a:lstStyle/>
        <a:p>
          <a:endParaRPr lang="en-US"/>
        </a:p>
      </dgm:t>
    </dgm:pt>
    <dgm:pt modelId="{161CEED0-D97E-4582-8068-16D917FED7E9}">
      <dgm:prSet/>
      <dgm:spPr/>
      <dgm:t>
        <a:bodyPr/>
        <a:lstStyle/>
        <a:p>
          <a:r>
            <a:rPr lang="en-GB" b="1"/>
            <a:t>Waste</a:t>
          </a:r>
          <a:endParaRPr lang="en-US"/>
        </a:p>
      </dgm:t>
    </dgm:pt>
    <dgm:pt modelId="{DE449A15-9523-4749-86B6-A3B1A7854C01}" type="parTrans" cxnId="{0546A475-71AE-45F3-B193-76B7B12E9C50}">
      <dgm:prSet/>
      <dgm:spPr/>
      <dgm:t>
        <a:bodyPr/>
        <a:lstStyle/>
        <a:p>
          <a:endParaRPr lang="en-US"/>
        </a:p>
      </dgm:t>
    </dgm:pt>
    <dgm:pt modelId="{5DC761E1-F9F0-4386-945E-894D699E627F}" type="sibTrans" cxnId="{0546A475-71AE-45F3-B193-76B7B12E9C50}">
      <dgm:prSet/>
      <dgm:spPr/>
      <dgm:t>
        <a:bodyPr/>
        <a:lstStyle/>
        <a:p>
          <a:endParaRPr lang="en-US"/>
        </a:p>
      </dgm:t>
    </dgm:pt>
    <dgm:pt modelId="{EA896AD8-C948-4109-A0E1-74C24E6FF2A4}" type="pres">
      <dgm:prSet presAssocID="{AD947D8B-2A6B-437B-B4FC-1AF6D3B989DF}" presName="diagram" presStyleCnt="0">
        <dgm:presLayoutVars>
          <dgm:dir/>
          <dgm:resizeHandles val="exact"/>
        </dgm:presLayoutVars>
      </dgm:prSet>
      <dgm:spPr/>
    </dgm:pt>
    <dgm:pt modelId="{06AAE5D5-C539-415A-8DDC-00F58BB58D8F}" type="pres">
      <dgm:prSet presAssocID="{7F411CA8-BE27-4EAA-ACA6-1158E46CE472}" presName="node" presStyleLbl="node1" presStyleIdx="0" presStyleCnt="8">
        <dgm:presLayoutVars>
          <dgm:bulletEnabled val="1"/>
        </dgm:presLayoutVars>
      </dgm:prSet>
      <dgm:spPr/>
    </dgm:pt>
    <dgm:pt modelId="{4C3A0781-0C65-4873-AA70-BBF207696965}" type="pres">
      <dgm:prSet presAssocID="{32097E8A-9AAB-4625-B6CE-B5DA81C4D972}" presName="sibTrans" presStyleCnt="0"/>
      <dgm:spPr/>
    </dgm:pt>
    <dgm:pt modelId="{FAA290E4-AEAC-482D-8139-2787D2828F46}" type="pres">
      <dgm:prSet presAssocID="{045FDC87-84D0-4A22-9C80-7C61066D53EA}" presName="node" presStyleLbl="node1" presStyleIdx="1" presStyleCnt="8">
        <dgm:presLayoutVars>
          <dgm:bulletEnabled val="1"/>
        </dgm:presLayoutVars>
      </dgm:prSet>
      <dgm:spPr/>
    </dgm:pt>
    <dgm:pt modelId="{144466DB-93A0-41AC-ACF8-DDFB8B3AAD49}" type="pres">
      <dgm:prSet presAssocID="{FB21C06E-B7E2-45AF-89B1-D49BA4CFB241}" presName="sibTrans" presStyleCnt="0"/>
      <dgm:spPr/>
    </dgm:pt>
    <dgm:pt modelId="{5BC52238-6147-4FD3-A3D2-CC658DB5607D}" type="pres">
      <dgm:prSet presAssocID="{93838020-7861-4373-9106-D2ED05BDF040}" presName="node" presStyleLbl="node1" presStyleIdx="2" presStyleCnt="8">
        <dgm:presLayoutVars>
          <dgm:bulletEnabled val="1"/>
        </dgm:presLayoutVars>
      </dgm:prSet>
      <dgm:spPr/>
    </dgm:pt>
    <dgm:pt modelId="{F30EF533-8940-439B-88D5-DFD46707CD1E}" type="pres">
      <dgm:prSet presAssocID="{DB465BC6-D959-4B59-831B-7D91357E4A21}" presName="sibTrans" presStyleCnt="0"/>
      <dgm:spPr/>
    </dgm:pt>
    <dgm:pt modelId="{2E162D4C-4379-48DD-9B82-5D9C86FB1AD7}" type="pres">
      <dgm:prSet presAssocID="{4060CF26-4523-4E10-8795-AE51DDE9CA2A}" presName="node" presStyleLbl="node1" presStyleIdx="3" presStyleCnt="8">
        <dgm:presLayoutVars>
          <dgm:bulletEnabled val="1"/>
        </dgm:presLayoutVars>
      </dgm:prSet>
      <dgm:spPr/>
    </dgm:pt>
    <dgm:pt modelId="{BC3678B8-8F90-4ADF-8A6A-3F48BACE6161}" type="pres">
      <dgm:prSet presAssocID="{76F15B6A-CF93-4FF9-987A-F8598A3F135F}" presName="sibTrans" presStyleCnt="0"/>
      <dgm:spPr/>
    </dgm:pt>
    <dgm:pt modelId="{51569962-532E-4131-8D22-4E8F3E3E732E}" type="pres">
      <dgm:prSet presAssocID="{C899584B-84AC-47E3-97E0-86EF40F42A69}" presName="node" presStyleLbl="node1" presStyleIdx="4" presStyleCnt="8">
        <dgm:presLayoutVars>
          <dgm:bulletEnabled val="1"/>
        </dgm:presLayoutVars>
      </dgm:prSet>
      <dgm:spPr/>
    </dgm:pt>
    <dgm:pt modelId="{680A55D2-46D4-4F86-8DD8-8D1E4A491DAB}" type="pres">
      <dgm:prSet presAssocID="{4C346CAA-34CC-4AAF-9278-867A8781B00D}" presName="sibTrans" presStyleCnt="0"/>
      <dgm:spPr/>
    </dgm:pt>
    <dgm:pt modelId="{81DB28C4-250D-49C1-BFDB-CBF17C313422}" type="pres">
      <dgm:prSet presAssocID="{3B90BBF9-8627-4738-95B0-ADE72CFAE0E1}" presName="node" presStyleLbl="node1" presStyleIdx="5" presStyleCnt="8">
        <dgm:presLayoutVars>
          <dgm:bulletEnabled val="1"/>
        </dgm:presLayoutVars>
      </dgm:prSet>
      <dgm:spPr/>
    </dgm:pt>
    <dgm:pt modelId="{F21489E0-A8FD-4FA4-9F70-D4970F90D969}" type="pres">
      <dgm:prSet presAssocID="{543DE368-E409-4CD4-B5DE-1D25271E8A75}" presName="sibTrans" presStyleCnt="0"/>
      <dgm:spPr/>
    </dgm:pt>
    <dgm:pt modelId="{F0F01E5F-11C2-4690-B15E-9C5083B683A8}" type="pres">
      <dgm:prSet presAssocID="{AFD69E5C-3265-4D7E-99D7-E8FAB6CEC148}" presName="node" presStyleLbl="node1" presStyleIdx="6" presStyleCnt="8">
        <dgm:presLayoutVars>
          <dgm:bulletEnabled val="1"/>
        </dgm:presLayoutVars>
      </dgm:prSet>
      <dgm:spPr/>
    </dgm:pt>
    <dgm:pt modelId="{05E792C8-B070-4309-A2F0-7B2185B2E27D}" type="pres">
      <dgm:prSet presAssocID="{771BA340-09D1-4EED-98FF-0CF7A8225148}" presName="sibTrans" presStyleCnt="0"/>
      <dgm:spPr/>
    </dgm:pt>
    <dgm:pt modelId="{838DD1F1-1A7A-42D6-AD6A-F76E12D85450}" type="pres">
      <dgm:prSet presAssocID="{161CEED0-D97E-4582-8068-16D917FED7E9}" presName="node" presStyleLbl="node1" presStyleIdx="7" presStyleCnt="8">
        <dgm:presLayoutVars>
          <dgm:bulletEnabled val="1"/>
        </dgm:presLayoutVars>
      </dgm:prSet>
      <dgm:spPr/>
    </dgm:pt>
  </dgm:ptLst>
  <dgm:cxnLst>
    <dgm:cxn modelId="{4D2F2830-83EF-49E3-B2F9-2BCF5C93FFEF}" srcId="{AD947D8B-2A6B-437B-B4FC-1AF6D3B989DF}" destId="{4060CF26-4523-4E10-8795-AE51DDE9CA2A}" srcOrd="3" destOrd="0" parTransId="{C1232E27-8ADC-4FB9-AA51-1FAABF7DC130}" sibTransId="{76F15B6A-CF93-4FF9-987A-F8598A3F135F}"/>
    <dgm:cxn modelId="{75542930-9D09-42E8-989A-571B032CAC4E}" type="presOf" srcId="{4060CF26-4523-4E10-8795-AE51DDE9CA2A}" destId="{2E162D4C-4379-48DD-9B82-5D9C86FB1AD7}" srcOrd="0" destOrd="0" presId="urn:microsoft.com/office/officeart/2005/8/layout/default"/>
    <dgm:cxn modelId="{FC4D9441-3BDF-47B0-B551-658AD12A0671}" srcId="{AD947D8B-2A6B-437B-B4FC-1AF6D3B989DF}" destId="{045FDC87-84D0-4A22-9C80-7C61066D53EA}" srcOrd="1" destOrd="0" parTransId="{F3A20E0E-A7E6-428F-BABC-495A9CACBF6D}" sibTransId="{FB21C06E-B7E2-45AF-89B1-D49BA4CFB241}"/>
    <dgm:cxn modelId="{78A4274E-284A-4F2E-88FE-0397F760C1E3}" type="presOf" srcId="{3B90BBF9-8627-4738-95B0-ADE72CFAE0E1}" destId="{81DB28C4-250D-49C1-BFDB-CBF17C313422}" srcOrd="0" destOrd="0" presId="urn:microsoft.com/office/officeart/2005/8/layout/default"/>
    <dgm:cxn modelId="{44318453-282D-4D3D-BF17-8278DD93C696}" type="presOf" srcId="{045FDC87-84D0-4A22-9C80-7C61066D53EA}" destId="{FAA290E4-AEAC-482D-8139-2787D2828F46}" srcOrd="0" destOrd="0" presId="urn:microsoft.com/office/officeart/2005/8/layout/default"/>
    <dgm:cxn modelId="{B1117A54-5533-472D-90B1-F510A5199616}" type="presOf" srcId="{93838020-7861-4373-9106-D2ED05BDF040}" destId="{5BC52238-6147-4FD3-A3D2-CC658DB5607D}" srcOrd="0" destOrd="0" presId="urn:microsoft.com/office/officeart/2005/8/layout/default"/>
    <dgm:cxn modelId="{0546A475-71AE-45F3-B193-76B7B12E9C50}" srcId="{AD947D8B-2A6B-437B-B4FC-1AF6D3B989DF}" destId="{161CEED0-D97E-4582-8068-16D917FED7E9}" srcOrd="7" destOrd="0" parTransId="{DE449A15-9523-4749-86B6-A3B1A7854C01}" sibTransId="{5DC761E1-F9F0-4386-945E-894D699E627F}"/>
    <dgm:cxn modelId="{878D8F78-24DB-4A80-A67E-759EB1B0882C}" type="presOf" srcId="{AFD69E5C-3265-4D7E-99D7-E8FAB6CEC148}" destId="{F0F01E5F-11C2-4690-B15E-9C5083B683A8}" srcOrd="0" destOrd="0" presId="urn:microsoft.com/office/officeart/2005/8/layout/default"/>
    <dgm:cxn modelId="{5236EB8E-CB28-48DD-AC71-4FEDCE26388D}" srcId="{AD947D8B-2A6B-437B-B4FC-1AF6D3B989DF}" destId="{AFD69E5C-3265-4D7E-99D7-E8FAB6CEC148}" srcOrd="6" destOrd="0" parTransId="{3E268ACB-49FD-4FDC-A07C-8FA60C05645D}" sibTransId="{771BA340-09D1-4EED-98FF-0CF7A8225148}"/>
    <dgm:cxn modelId="{FF26F192-9821-45AC-96C8-A8D79B7FDD7F}" srcId="{AD947D8B-2A6B-437B-B4FC-1AF6D3B989DF}" destId="{3B90BBF9-8627-4738-95B0-ADE72CFAE0E1}" srcOrd="5" destOrd="0" parTransId="{D42412F6-FDD6-4C3A-A54F-B5CC2922F986}" sibTransId="{543DE368-E409-4CD4-B5DE-1D25271E8A75}"/>
    <dgm:cxn modelId="{5AB4C896-EAA9-4847-91E6-B08312B47422}" type="presOf" srcId="{7F411CA8-BE27-4EAA-ACA6-1158E46CE472}" destId="{06AAE5D5-C539-415A-8DDC-00F58BB58D8F}" srcOrd="0" destOrd="0" presId="urn:microsoft.com/office/officeart/2005/8/layout/default"/>
    <dgm:cxn modelId="{64FC54A4-B8A3-4CD1-B095-9ED62E59FC25}" type="presOf" srcId="{161CEED0-D97E-4582-8068-16D917FED7E9}" destId="{838DD1F1-1A7A-42D6-AD6A-F76E12D85450}" srcOrd="0" destOrd="0" presId="urn:microsoft.com/office/officeart/2005/8/layout/default"/>
    <dgm:cxn modelId="{FFA2CAAD-CAF3-4324-9922-8090821B0B88}" type="presOf" srcId="{AD947D8B-2A6B-437B-B4FC-1AF6D3B989DF}" destId="{EA896AD8-C948-4109-A0E1-74C24E6FF2A4}" srcOrd="0" destOrd="0" presId="urn:microsoft.com/office/officeart/2005/8/layout/default"/>
    <dgm:cxn modelId="{36EA11B2-E95B-4340-8F1B-148DBD2BD588}" type="presOf" srcId="{C899584B-84AC-47E3-97E0-86EF40F42A69}" destId="{51569962-532E-4131-8D22-4E8F3E3E732E}" srcOrd="0" destOrd="0" presId="urn:microsoft.com/office/officeart/2005/8/layout/default"/>
    <dgm:cxn modelId="{69BF7FC7-E20C-415A-9F33-3260FCF01457}" srcId="{AD947D8B-2A6B-437B-B4FC-1AF6D3B989DF}" destId="{93838020-7861-4373-9106-D2ED05BDF040}" srcOrd="2" destOrd="0" parTransId="{93F63C83-FF19-44F8-AB21-12BD3751A305}" sibTransId="{DB465BC6-D959-4B59-831B-7D91357E4A21}"/>
    <dgm:cxn modelId="{C4C544E0-8BF5-4EE2-B49F-3725D4258CDA}" srcId="{AD947D8B-2A6B-437B-B4FC-1AF6D3B989DF}" destId="{7F411CA8-BE27-4EAA-ACA6-1158E46CE472}" srcOrd="0" destOrd="0" parTransId="{C8CD2237-085B-4F49-B896-0C3E878B35F3}" sibTransId="{32097E8A-9AAB-4625-B6CE-B5DA81C4D972}"/>
    <dgm:cxn modelId="{BD59F1EE-99A8-4388-AB50-B50B25BEB92F}" srcId="{AD947D8B-2A6B-437B-B4FC-1AF6D3B989DF}" destId="{C899584B-84AC-47E3-97E0-86EF40F42A69}" srcOrd="4" destOrd="0" parTransId="{E7E8A35B-8843-415E-959F-F5C918882B96}" sibTransId="{4C346CAA-34CC-4AAF-9278-867A8781B00D}"/>
    <dgm:cxn modelId="{BD4BF6DA-6650-48DA-A856-21706F094F74}" type="presParOf" srcId="{EA896AD8-C948-4109-A0E1-74C24E6FF2A4}" destId="{06AAE5D5-C539-415A-8DDC-00F58BB58D8F}" srcOrd="0" destOrd="0" presId="urn:microsoft.com/office/officeart/2005/8/layout/default"/>
    <dgm:cxn modelId="{01D23E1C-79F5-4843-B615-451A1D42AE4B}" type="presParOf" srcId="{EA896AD8-C948-4109-A0E1-74C24E6FF2A4}" destId="{4C3A0781-0C65-4873-AA70-BBF207696965}" srcOrd="1" destOrd="0" presId="urn:microsoft.com/office/officeart/2005/8/layout/default"/>
    <dgm:cxn modelId="{CD113548-4D5F-46B7-89D9-D794B8AAF40E}" type="presParOf" srcId="{EA896AD8-C948-4109-A0E1-74C24E6FF2A4}" destId="{FAA290E4-AEAC-482D-8139-2787D2828F46}" srcOrd="2" destOrd="0" presId="urn:microsoft.com/office/officeart/2005/8/layout/default"/>
    <dgm:cxn modelId="{00CA6B61-40E6-48A3-AFBF-0028FA32A2F0}" type="presParOf" srcId="{EA896AD8-C948-4109-A0E1-74C24E6FF2A4}" destId="{144466DB-93A0-41AC-ACF8-DDFB8B3AAD49}" srcOrd="3" destOrd="0" presId="urn:microsoft.com/office/officeart/2005/8/layout/default"/>
    <dgm:cxn modelId="{7E7EA97B-9FF6-4851-B8A2-DCC313A8584B}" type="presParOf" srcId="{EA896AD8-C948-4109-A0E1-74C24E6FF2A4}" destId="{5BC52238-6147-4FD3-A3D2-CC658DB5607D}" srcOrd="4" destOrd="0" presId="urn:microsoft.com/office/officeart/2005/8/layout/default"/>
    <dgm:cxn modelId="{E6BA9113-0FEB-48EA-8B61-45BA3AEF37C7}" type="presParOf" srcId="{EA896AD8-C948-4109-A0E1-74C24E6FF2A4}" destId="{F30EF533-8940-439B-88D5-DFD46707CD1E}" srcOrd="5" destOrd="0" presId="urn:microsoft.com/office/officeart/2005/8/layout/default"/>
    <dgm:cxn modelId="{63AEB7D7-4203-41FA-831D-69258D411466}" type="presParOf" srcId="{EA896AD8-C948-4109-A0E1-74C24E6FF2A4}" destId="{2E162D4C-4379-48DD-9B82-5D9C86FB1AD7}" srcOrd="6" destOrd="0" presId="urn:microsoft.com/office/officeart/2005/8/layout/default"/>
    <dgm:cxn modelId="{CE6DB56A-4E05-46EA-B5B7-D1ABDF773898}" type="presParOf" srcId="{EA896AD8-C948-4109-A0E1-74C24E6FF2A4}" destId="{BC3678B8-8F90-4ADF-8A6A-3F48BACE6161}" srcOrd="7" destOrd="0" presId="urn:microsoft.com/office/officeart/2005/8/layout/default"/>
    <dgm:cxn modelId="{6EFDF4F4-C5CB-4F73-AC02-7A2E926A40E3}" type="presParOf" srcId="{EA896AD8-C948-4109-A0E1-74C24E6FF2A4}" destId="{51569962-532E-4131-8D22-4E8F3E3E732E}" srcOrd="8" destOrd="0" presId="urn:microsoft.com/office/officeart/2005/8/layout/default"/>
    <dgm:cxn modelId="{448AAB04-4303-4109-A20D-97229403665C}" type="presParOf" srcId="{EA896AD8-C948-4109-A0E1-74C24E6FF2A4}" destId="{680A55D2-46D4-4F86-8DD8-8D1E4A491DAB}" srcOrd="9" destOrd="0" presId="urn:microsoft.com/office/officeart/2005/8/layout/default"/>
    <dgm:cxn modelId="{897DA4F3-0F9B-4797-A266-194080EDE180}" type="presParOf" srcId="{EA896AD8-C948-4109-A0E1-74C24E6FF2A4}" destId="{81DB28C4-250D-49C1-BFDB-CBF17C313422}" srcOrd="10" destOrd="0" presId="urn:microsoft.com/office/officeart/2005/8/layout/default"/>
    <dgm:cxn modelId="{F737D59C-2249-4E81-A32A-51FAA084D0F3}" type="presParOf" srcId="{EA896AD8-C948-4109-A0E1-74C24E6FF2A4}" destId="{F21489E0-A8FD-4FA4-9F70-D4970F90D969}" srcOrd="11" destOrd="0" presId="urn:microsoft.com/office/officeart/2005/8/layout/default"/>
    <dgm:cxn modelId="{7B9A384B-F6B8-4530-9689-9A5A1BA28F25}" type="presParOf" srcId="{EA896AD8-C948-4109-A0E1-74C24E6FF2A4}" destId="{F0F01E5F-11C2-4690-B15E-9C5083B683A8}" srcOrd="12" destOrd="0" presId="urn:microsoft.com/office/officeart/2005/8/layout/default"/>
    <dgm:cxn modelId="{63C47FC2-7B18-4E94-B36A-10F913005F90}" type="presParOf" srcId="{EA896AD8-C948-4109-A0E1-74C24E6FF2A4}" destId="{05E792C8-B070-4309-A2F0-7B2185B2E27D}" srcOrd="13" destOrd="0" presId="urn:microsoft.com/office/officeart/2005/8/layout/default"/>
    <dgm:cxn modelId="{531BA469-81A0-43FA-9FB5-7677859BFAEB}" type="presParOf" srcId="{EA896AD8-C948-4109-A0E1-74C24E6FF2A4}" destId="{838DD1F1-1A7A-42D6-AD6A-F76E12D8545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C7A01-B831-4E15-B347-C79D4F292D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79BDBF-AF87-44A7-8783-3A0F8E14070F}">
      <dgm:prSet/>
      <dgm:spPr/>
      <dgm:t>
        <a:bodyPr/>
        <a:lstStyle/>
        <a:p>
          <a:r>
            <a:rPr lang="en-GB"/>
            <a:t>Smarty Grants</a:t>
          </a:r>
          <a:endParaRPr lang="en-US"/>
        </a:p>
      </dgm:t>
    </dgm:pt>
    <dgm:pt modelId="{39D4FCC3-713D-4D88-B68F-B6E6B6718511}" type="parTrans" cxnId="{4EE2CF77-C81B-4B20-A2E5-B236145C1B35}">
      <dgm:prSet/>
      <dgm:spPr/>
      <dgm:t>
        <a:bodyPr/>
        <a:lstStyle/>
        <a:p>
          <a:endParaRPr lang="en-US"/>
        </a:p>
      </dgm:t>
    </dgm:pt>
    <dgm:pt modelId="{F39710D1-AC88-4D1A-AFE7-FF7CF54802EC}" type="sibTrans" cxnId="{4EE2CF77-C81B-4B20-A2E5-B236145C1B35}">
      <dgm:prSet/>
      <dgm:spPr/>
      <dgm:t>
        <a:bodyPr/>
        <a:lstStyle/>
        <a:p>
          <a:endParaRPr lang="en-US"/>
        </a:p>
      </dgm:t>
    </dgm:pt>
    <dgm:pt modelId="{6DA16CCD-0134-40D8-A5F9-FEF546B1162E}">
      <dgm:prSet/>
      <dgm:spPr/>
      <dgm:t>
        <a:bodyPr/>
        <a:lstStyle/>
        <a:p>
          <a:r>
            <a:rPr lang="en-GB"/>
            <a:t>Contestable Funding</a:t>
          </a:r>
          <a:endParaRPr lang="en-US"/>
        </a:p>
      </dgm:t>
    </dgm:pt>
    <dgm:pt modelId="{9005A20E-43E5-468B-9F13-0C06C3B7FA79}" type="parTrans" cxnId="{69B159F1-53DA-4C66-A674-D140F0F43752}">
      <dgm:prSet/>
      <dgm:spPr/>
      <dgm:t>
        <a:bodyPr/>
        <a:lstStyle/>
        <a:p>
          <a:endParaRPr lang="en-US"/>
        </a:p>
      </dgm:t>
    </dgm:pt>
    <dgm:pt modelId="{2D440EA1-E0EF-4F2E-BC4A-F3BC1CABF4BD}" type="sibTrans" cxnId="{69B159F1-53DA-4C66-A674-D140F0F43752}">
      <dgm:prSet/>
      <dgm:spPr/>
      <dgm:t>
        <a:bodyPr/>
        <a:lstStyle/>
        <a:p>
          <a:endParaRPr lang="en-US"/>
        </a:p>
      </dgm:t>
    </dgm:pt>
    <dgm:pt modelId="{70AF242A-6BAD-46BF-9A7C-929B581EE7B0}">
      <dgm:prSet/>
      <dgm:spPr/>
      <dgm:t>
        <a:bodyPr/>
        <a:lstStyle/>
        <a:p>
          <a:r>
            <a:rPr lang="en-GB"/>
            <a:t>Local Board Quick Response Funding</a:t>
          </a:r>
          <a:endParaRPr lang="en-US"/>
        </a:p>
      </dgm:t>
    </dgm:pt>
    <dgm:pt modelId="{8C91D618-42B5-4BFD-8F21-537C000E05A7}" type="parTrans" cxnId="{23EAB1FC-6ED3-433C-9980-9CDFA3CAE37F}">
      <dgm:prSet/>
      <dgm:spPr/>
      <dgm:t>
        <a:bodyPr/>
        <a:lstStyle/>
        <a:p>
          <a:endParaRPr lang="en-US"/>
        </a:p>
      </dgm:t>
    </dgm:pt>
    <dgm:pt modelId="{F97DB482-C856-431A-8828-0A275B5D242A}" type="sibTrans" cxnId="{23EAB1FC-6ED3-433C-9980-9CDFA3CAE37F}">
      <dgm:prSet/>
      <dgm:spPr/>
      <dgm:t>
        <a:bodyPr/>
        <a:lstStyle/>
        <a:p>
          <a:endParaRPr lang="en-US"/>
        </a:p>
      </dgm:t>
    </dgm:pt>
    <dgm:pt modelId="{B2E84FBC-FCA8-41EB-B6BB-3F9F9FD6BEEB}">
      <dgm:prSet/>
      <dgm:spPr/>
      <dgm:t>
        <a:bodyPr/>
        <a:lstStyle/>
        <a:p>
          <a:r>
            <a:rPr lang="en-GB"/>
            <a:t>Local Board Work Programmes</a:t>
          </a:r>
          <a:endParaRPr lang="en-US"/>
        </a:p>
      </dgm:t>
    </dgm:pt>
    <dgm:pt modelId="{CBE78D23-4E5E-405D-AFEB-CAE68BA1AA73}" type="parTrans" cxnId="{D82162A5-64F9-4030-A392-AF00C2B3C279}">
      <dgm:prSet/>
      <dgm:spPr/>
      <dgm:t>
        <a:bodyPr/>
        <a:lstStyle/>
        <a:p>
          <a:endParaRPr lang="en-US"/>
        </a:p>
      </dgm:t>
    </dgm:pt>
    <dgm:pt modelId="{1B558C58-6942-40A1-A46C-0BA31E891EFF}" type="sibTrans" cxnId="{D82162A5-64F9-4030-A392-AF00C2B3C279}">
      <dgm:prSet/>
      <dgm:spPr/>
      <dgm:t>
        <a:bodyPr/>
        <a:lstStyle/>
        <a:p>
          <a:endParaRPr lang="en-US"/>
        </a:p>
      </dgm:t>
    </dgm:pt>
    <dgm:pt modelId="{51A73F05-3252-4351-8EA7-E4B2BBEB4DAD}" type="pres">
      <dgm:prSet presAssocID="{23CC7A01-B831-4E15-B347-C79D4F292DFE}" presName="linear" presStyleCnt="0">
        <dgm:presLayoutVars>
          <dgm:animLvl val="lvl"/>
          <dgm:resizeHandles val="exact"/>
        </dgm:presLayoutVars>
      </dgm:prSet>
      <dgm:spPr/>
    </dgm:pt>
    <dgm:pt modelId="{ADD12263-DC66-4125-9E93-E5E564F8BD9C}" type="pres">
      <dgm:prSet presAssocID="{E679BDBF-AF87-44A7-8783-3A0F8E1407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71C88E-7639-4F5D-BE04-5216FA815554}" type="pres">
      <dgm:prSet presAssocID="{F39710D1-AC88-4D1A-AFE7-FF7CF54802EC}" presName="spacer" presStyleCnt="0"/>
      <dgm:spPr/>
    </dgm:pt>
    <dgm:pt modelId="{ACDF0184-92E0-4136-A39F-565B51EECC45}" type="pres">
      <dgm:prSet presAssocID="{6DA16CCD-0134-40D8-A5F9-FEF546B116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72C7EA-52E2-418E-8ADE-F17627F6F3DC}" type="pres">
      <dgm:prSet presAssocID="{2D440EA1-E0EF-4F2E-BC4A-F3BC1CABF4BD}" presName="spacer" presStyleCnt="0"/>
      <dgm:spPr/>
    </dgm:pt>
    <dgm:pt modelId="{799BBBA4-0004-4810-89AF-4ABED1C31649}" type="pres">
      <dgm:prSet presAssocID="{70AF242A-6BAD-46BF-9A7C-929B581EE7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B21711-7213-472D-86AF-DC0AA5793431}" type="pres">
      <dgm:prSet presAssocID="{F97DB482-C856-431A-8828-0A275B5D242A}" presName="spacer" presStyleCnt="0"/>
      <dgm:spPr/>
    </dgm:pt>
    <dgm:pt modelId="{7066C759-5E22-45EE-B211-41B987CB5525}" type="pres">
      <dgm:prSet presAssocID="{B2E84FBC-FCA8-41EB-B6BB-3F9F9FD6BE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24ED20-8BD0-4910-919C-8761E124C7BE}" type="presOf" srcId="{6DA16CCD-0134-40D8-A5F9-FEF546B1162E}" destId="{ACDF0184-92E0-4136-A39F-565B51EECC45}" srcOrd="0" destOrd="0" presId="urn:microsoft.com/office/officeart/2005/8/layout/vList2"/>
    <dgm:cxn modelId="{9990A538-DF8C-4372-9A5A-9344D6D14972}" type="presOf" srcId="{70AF242A-6BAD-46BF-9A7C-929B581EE7B0}" destId="{799BBBA4-0004-4810-89AF-4ABED1C31649}" srcOrd="0" destOrd="0" presId="urn:microsoft.com/office/officeart/2005/8/layout/vList2"/>
    <dgm:cxn modelId="{9F247F40-1C84-4B39-AFEA-E8562AF7D42B}" type="presOf" srcId="{E679BDBF-AF87-44A7-8783-3A0F8E14070F}" destId="{ADD12263-DC66-4125-9E93-E5E564F8BD9C}" srcOrd="0" destOrd="0" presId="urn:microsoft.com/office/officeart/2005/8/layout/vList2"/>
    <dgm:cxn modelId="{4EE2CF77-C81B-4B20-A2E5-B236145C1B35}" srcId="{23CC7A01-B831-4E15-B347-C79D4F292DFE}" destId="{E679BDBF-AF87-44A7-8783-3A0F8E14070F}" srcOrd="0" destOrd="0" parTransId="{39D4FCC3-713D-4D88-B68F-B6E6B6718511}" sibTransId="{F39710D1-AC88-4D1A-AFE7-FF7CF54802EC}"/>
    <dgm:cxn modelId="{8B1D5F86-D894-4E45-8F32-14E9C8B038BE}" type="presOf" srcId="{B2E84FBC-FCA8-41EB-B6BB-3F9F9FD6BEEB}" destId="{7066C759-5E22-45EE-B211-41B987CB5525}" srcOrd="0" destOrd="0" presId="urn:microsoft.com/office/officeart/2005/8/layout/vList2"/>
    <dgm:cxn modelId="{D82162A5-64F9-4030-A392-AF00C2B3C279}" srcId="{23CC7A01-B831-4E15-B347-C79D4F292DFE}" destId="{B2E84FBC-FCA8-41EB-B6BB-3F9F9FD6BEEB}" srcOrd="3" destOrd="0" parTransId="{CBE78D23-4E5E-405D-AFEB-CAE68BA1AA73}" sibTransId="{1B558C58-6942-40A1-A46C-0BA31E891EFF}"/>
    <dgm:cxn modelId="{CAFDC8B5-E5EA-4881-B445-2D41FBD72FAF}" type="presOf" srcId="{23CC7A01-B831-4E15-B347-C79D4F292DFE}" destId="{51A73F05-3252-4351-8EA7-E4B2BBEB4DAD}" srcOrd="0" destOrd="0" presId="urn:microsoft.com/office/officeart/2005/8/layout/vList2"/>
    <dgm:cxn modelId="{69B159F1-53DA-4C66-A674-D140F0F43752}" srcId="{23CC7A01-B831-4E15-B347-C79D4F292DFE}" destId="{6DA16CCD-0134-40D8-A5F9-FEF546B1162E}" srcOrd="1" destOrd="0" parTransId="{9005A20E-43E5-468B-9F13-0C06C3B7FA79}" sibTransId="{2D440EA1-E0EF-4F2E-BC4A-F3BC1CABF4BD}"/>
    <dgm:cxn modelId="{23EAB1FC-6ED3-433C-9980-9CDFA3CAE37F}" srcId="{23CC7A01-B831-4E15-B347-C79D4F292DFE}" destId="{70AF242A-6BAD-46BF-9A7C-929B581EE7B0}" srcOrd="2" destOrd="0" parTransId="{8C91D618-42B5-4BFD-8F21-537C000E05A7}" sibTransId="{F97DB482-C856-431A-8828-0A275B5D242A}"/>
    <dgm:cxn modelId="{07D87D5E-F469-44E8-9980-2AF54BC6FD7E}" type="presParOf" srcId="{51A73F05-3252-4351-8EA7-E4B2BBEB4DAD}" destId="{ADD12263-DC66-4125-9E93-E5E564F8BD9C}" srcOrd="0" destOrd="0" presId="urn:microsoft.com/office/officeart/2005/8/layout/vList2"/>
    <dgm:cxn modelId="{B0281700-2D38-4229-BC54-75D7F300E5FB}" type="presParOf" srcId="{51A73F05-3252-4351-8EA7-E4B2BBEB4DAD}" destId="{9D71C88E-7639-4F5D-BE04-5216FA815554}" srcOrd="1" destOrd="0" presId="urn:microsoft.com/office/officeart/2005/8/layout/vList2"/>
    <dgm:cxn modelId="{A8EFD000-CCFA-4E75-91C8-D8DC216EF035}" type="presParOf" srcId="{51A73F05-3252-4351-8EA7-E4B2BBEB4DAD}" destId="{ACDF0184-92E0-4136-A39F-565B51EECC45}" srcOrd="2" destOrd="0" presId="urn:microsoft.com/office/officeart/2005/8/layout/vList2"/>
    <dgm:cxn modelId="{3AE7683E-C396-400C-AF22-DE56471505AB}" type="presParOf" srcId="{51A73F05-3252-4351-8EA7-E4B2BBEB4DAD}" destId="{7072C7EA-52E2-418E-8ADE-F17627F6F3DC}" srcOrd="3" destOrd="0" presId="urn:microsoft.com/office/officeart/2005/8/layout/vList2"/>
    <dgm:cxn modelId="{5DB4EF3B-BF27-486F-AC6A-D3F47C1C24FF}" type="presParOf" srcId="{51A73F05-3252-4351-8EA7-E4B2BBEB4DAD}" destId="{799BBBA4-0004-4810-89AF-4ABED1C31649}" srcOrd="4" destOrd="0" presId="urn:microsoft.com/office/officeart/2005/8/layout/vList2"/>
    <dgm:cxn modelId="{5A6D481F-EC7B-4D80-9312-58833A76B5A8}" type="presParOf" srcId="{51A73F05-3252-4351-8EA7-E4B2BBEB4DAD}" destId="{87B21711-7213-472D-86AF-DC0AA5793431}" srcOrd="5" destOrd="0" presId="urn:microsoft.com/office/officeart/2005/8/layout/vList2"/>
    <dgm:cxn modelId="{4AA2A437-E69D-430B-8E29-61C3C03FEE28}" type="presParOf" srcId="{51A73F05-3252-4351-8EA7-E4B2BBEB4DAD}" destId="{7066C759-5E22-45EE-B211-41B987CB55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745642-588F-4E91-9D1F-65C88A2A0C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8DB169C-4858-47B8-AEA6-4876F415818F}">
      <dgm:prSet phldrT="[Text]"/>
      <dgm:spPr/>
      <dgm:t>
        <a:bodyPr/>
        <a:lstStyle/>
        <a:p>
          <a:r>
            <a:rPr lang="en-NZ" dirty="0"/>
            <a:t>Funding Agreement</a:t>
          </a:r>
        </a:p>
      </dgm:t>
    </dgm:pt>
    <dgm:pt modelId="{8D9C5EDA-F409-4DFB-B5FD-7E26E6DCE47F}" type="parTrans" cxnId="{43A28399-5A1C-4016-85DE-CD815662B47C}">
      <dgm:prSet/>
      <dgm:spPr/>
      <dgm:t>
        <a:bodyPr/>
        <a:lstStyle/>
        <a:p>
          <a:endParaRPr lang="en-NZ"/>
        </a:p>
      </dgm:t>
    </dgm:pt>
    <dgm:pt modelId="{53D281E6-1AD8-4CE6-A9C3-21CFBDD38C7F}" type="sibTrans" cxnId="{43A28399-5A1C-4016-85DE-CD815662B47C}">
      <dgm:prSet/>
      <dgm:spPr/>
      <dgm:t>
        <a:bodyPr/>
        <a:lstStyle/>
        <a:p>
          <a:endParaRPr lang="en-NZ"/>
        </a:p>
      </dgm:t>
    </dgm:pt>
    <dgm:pt modelId="{38A39FA8-BD19-4007-8B6D-D502B2122C71}">
      <dgm:prSet phldrT="[Text]"/>
      <dgm:spPr/>
      <dgm:t>
        <a:bodyPr/>
        <a:lstStyle/>
        <a:p>
          <a:r>
            <a:rPr lang="en-NZ" dirty="0"/>
            <a:t>Legal Entity Status</a:t>
          </a:r>
        </a:p>
      </dgm:t>
    </dgm:pt>
    <dgm:pt modelId="{8D062046-69F0-4C01-B591-7D298D6BA1B1}" type="parTrans" cxnId="{69658D25-5A25-45DF-AE04-633DB6752B6E}">
      <dgm:prSet/>
      <dgm:spPr/>
      <dgm:t>
        <a:bodyPr/>
        <a:lstStyle/>
        <a:p>
          <a:endParaRPr lang="en-NZ"/>
        </a:p>
      </dgm:t>
    </dgm:pt>
    <dgm:pt modelId="{E24FFAA3-5053-4762-B028-461A546BF0CA}" type="sibTrans" cxnId="{69658D25-5A25-45DF-AE04-633DB6752B6E}">
      <dgm:prSet/>
      <dgm:spPr/>
      <dgm:t>
        <a:bodyPr/>
        <a:lstStyle/>
        <a:p>
          <a:endParaRPr lang="en-NZ"/>
        </a:p>
      </dgm:t>
    </dgm:pt>
    <dgm:pt modelId="{FA773838-857B-4C6B-AC5D-48D12FD1EF58}">
      <dgm:prSet phldrT="[Text]"/>
      <dgm:spPr/>
      <dgm:t>
        <a:bodyPr/>
        <a:lstStyle/>
        <a:p>
          <a:r>
            <a:rPr lang="en-NZ" dirty="0"/>
            <a:t>Why? Purpose of your community initiative?</a:t>
          </a:r>
        </a:p>
      </dgm:t>
    </dgm:pt>
    <dgm:pt modelId="{069AF656-46D7-425B-95F7-F29B45E79639}" type="parTrans" cxnId="{A873F9CD-0019-4C14-9D78-F44D605F91DD}">
      <dgm:prSet/>
      <dgm:spPr/>
      <dgm:t>
        <a:bodyPr/>
        <a:lstStyle/>
        <a:p>
          <a:endParaRPr lang="en-NZ"/>
        </a:p>
      </dgm:t>
    </dgm:pt>
    <dgm:pt modelId="{CC34EC25-C8A9-436D-B7AA-3CAD74662189}" type="sibTrans" cxnId="{A873F9CD-0019-4C14-9D78-F44D605F91DD}">
      <dgm:prSet/>
      <dgm:spPr/>
      <dgm:t>
        <a:bodyPr/>
        <a:lstStyle/>
        <a:p>
          <a:endParaRPr lang="en-NZ"/>
        </a:p>
      </dgm:t>
    </dgm:pt>
    <dgm:pt modelId="{10533994-D9E8-4843-AFDA-B3BF697E49DF}">
      <dgm:prSet phldrT="[Text]"/>
      <dgm:spPr/>
      <dgm:t>
        <a:bodyPr/>
        <a:lstStyle/>
        <a:p>
          <a:r>
            <a:rPr lang="en-NZ" dirty="0"/>
            <a:t>Objectives, deliverable, timelines &amp; Outcomes</a:t>
          </a:r>
        </a:p>
      </dgm:t>
    </dgm:pt>
    <dgm:pt modelId="{8A36F95A-4917-480C-B1D4-16723B548663}" type="parTrans" cxnId="{16CC54F4-D878-48B0-9A86-051A662C9647}">
      <dgm:prSet/>
      <dgm:spPr/>
      <dgm:t>
        <a:bodyPr/>
        <a:lstStyle/>
        <a:p>
          <a:endParaRPr lang="en-NZ"/>
        </a:p>
      </dgm:t>
    </dgm:pt>
    <dgm:pt modelId="{E645DE02-A466-4BFC-82FB-2A972A1CAA87}" type="sibTrans" cxnId="{16CC54F4-D878-48B0-9A86-051A662C9647}">
      <dgm:prSet/>
      <dgm:spPr/>
      <dgm:t>
        <a:bodyPr/>
        <a:lstStyle/>
        <a:p>
          <a:endParaRPr lang="en-NZ"/>
        </a:p>
      </dgm:t>
    </dgm:pt>
    <dgm:pt modelId="{9BE1219C-1660-4FB8-952B-77B7399CDA4E}">
      <dgm:prSet phldrT="[Text]"/>
      <dgm:spPr/>
      <dgm:t>
        <a:bodyPr/>
        <a:lstStyle/>
        <a:p>
          <a:r>
            <a:rPr lang="en-NZ" dirty="0"/>
            <a:t>Align your project to the local plan, ‘outcomes’</a:t>
          </a:r>
        </a:p>
      </dgm:t>
    </dgm:pt>
    <dgm:pt modelId="{4F5E03E7-EB21-4CB9-89D0-897D5EC32212}" type="parTrans" cxnId="{EFDB2388-E263-40DE-A048-C22C1AD1FD53}">
      <dgm:prSet/>
      <dgm:spPr/>
      <dgm:t>
        <a:bodyPr/>
        <a:lstStyle/>
        <a:p>
          <a:endParaRPr lang="en-NZ"/>
        </a:p>
      </dgm:t>
    </dgm:pt>
    <dgm:pt modelId="{18DEBD42-F4EF-4A0C-ABAF-16B0C90297F5}" type="sibTrans" cxnId="{EFDB2388-E263-40DE-A048-C22C1AD1FD53}">
      <dgm:prSet/>
      <dgm:spPr/>
      <dgm:t>
        <a:bodyPr/>
        <a:lstStyle/>
        <a:p>
          <a:endParaRPr lang="en-NZ"/>
        </a:p>
      </dgm:t>
    </dgm:pt>
    <dgm:pt modelId="{4FC66D05-B704-4672-B789-7B78CCC07435}">
      <dgm:prSet phldrT="[Text]"/>
      <dgm:spPr/>
      <dgm:t>
        <a:bodyPr/>
        <a:lstStyle/>
        <a:p>
          <a:r>
            <a:rPr lang="en-NZ" dirty="0"/>
            <a:t>Accountability Reporting</a:t>
          </a:r>
        </a:p>
      </dgm:t>
    </dgm:pt>
    <dgm:pt modelId="{1306170E-5F52-44C2-9AA2-E42C4E3DE290}" type="parTrans" cxnId="{170F9E3F-D67D-434B-A50D-EA9A189F2277}">
      <dgm:prSet/>
      <dgm:spPr/>
      <dgm:t>
        <a:bodyPr/>
        <a:lstStyle/>
        <a:p>
          <a:endParaRPr lang="en-NZ"/>
        </a:p>
      </dgm:t>
    </dgm:pt>
    <dgm:pt modelId="{28B8BA4E-D772-4F63-874D-CF520F12C4B7}" type="sibTrans" cxnId="{170F9E3F-D67D-434B-A50D-EA9A189F2277}">
      <dgm:prSet/>
      <dgm:spPr/>
      <dgm:t>
        <a:bodyPr/>
        <a:lstStyle/>
        <a:p>
          <a:endParaRPr lang="en-NZ"/>
        </a:p>
      </dgm:t>
    </dgm:pt>
    <dgm:pt modelId="{0443F3F4-5872-4BB0-9903-8C7AA5B7EDE0}">
      <dgm:prSet phldrT="[Text]"/>
      <dgm:spPr/>
      <dgm:t>
        <a:bodyPr/>
        <a:lstStyle/>
        <a:p>
          <a:r>
            <a:rPr lang="en-NZ" dirty="0"/>
            <a:t>Trust &amp; Relationship</a:t>
          </a:r>
        </a:p>
      </dgm:t>
    </dgm:pt>
    <dgm:pt modelId="{B6DF0B9D-2FFA-4C62-8379-A85B81AA2470}" type="parTrans" cxnId="{0E63C46E-4D8D-4F30-990A-8F1252D6CAE4}">
      <dgm:prSet/>
      <dgm:spPr/>
      <dgm:t>
        <a:bodyPr/>
        <a:lstStyle/>
        <a:p>
          <a:endParaRPr lang="en-NZ"/>
        </a:p>
      </dgm:t>
    </dgm:pt>
    <dgm:pt modelId="{A99DDCCC-41F5-4F9F-997F-CCA011A9FB47}" type="sibTrans" cxnId="{0E63C46E-4D8D-4F30-990A-8F1252D6CAE4}">
      <dgm:prSet/>
      <dgm:spPr/>
      <dgm:t>
        <a:bodyPr/>
        <a:lstStyle/>
        <a:p>
          <a:endParaRPr lang="en-NZ"/>
        </a:p>
      </dgm:t>
    </dgm:pt>
    <dgm:pt modelId="{66E59D5C-D60E-4343-A35B-5B90B8331BD8}" type="pres">
      <dgm:prSet presAssocID="{1F745642-588F-4E91-9D1F-65C88A2A0C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DACF36-263F-45F4-A27F-1357D9DEA723}" type="pres">
      <dgm:prSet presAssocID="{98DB169C-4858-47B8-AEA6-4876F415818F}" presName="centerShape" presStyleLbl="node0" presStyleIdx="0" presStyleCnt="1"/>
      <dgm:spPr/>
    </dgm:pt>
    <dgm:pt modelId="{DC7BF734-9DAB-4084-863E-084EFA598D05}" type="pres">
      <dgm:prSet presAssocID="{8D062046-69F0-4C01-B591-7D298D6BA1B1}" presName="parTrans" presStyleLbl="bgSibTrans2D1" presStyleIdx="0" presStyleCnt="6"/>
      <dgm:spPr/>
    </dgm:pt>
    <dgm:pt modelId="{6072A83D-A7F6-4D39-9634-38DAB8E1AA08}" type="pres">
      <dgm:prSet presAssocID="{38A39FA8-BD19-4007-8B6D-D502B2122C71}" presName="node" presStyleLbl="node1" presStyleIdx="0" presStyleCnt="6">
        <dgm:presLayoutVars>
          <dgm:bulletEnabled val="1"/>
        </dgm:presLayoutVars>
      </dgm:prSet>
      <dgm:spPr/>
    </dgm:pt>
    <dgm:pt modelId="{1B8E5872-C33D-409D-841A-B3F0E810E6C2}" type="pres">
      <dgm:prSet presAssocID="{069AF656-46D7-425B-95F7-F29B45E79639}" presName="parTrans" presStyleLbl="bgSibTrans2D1" presStyleIdx="1" presStyleCnt="6"/>
      <dgm:spPr/>
    </dgm:pt>
    <dgm:pt modelId="{D8698DBB-04B1-4635-8CB8-EEA0314F43EA}" type="pres">
      <dgm:prSet presAssocID="{FA773838-857B-4C6B-AC5D-48D12FD1EF58}" presName="node" presStyleLbl="node1" presStyleIdx="1" presStyleCnt="6">
        <dgm:presLayoutVars>
          <dgm:bulletEnabled val="1"/>
        </dgm:presLayoutVars>
      </dgm:prSet>
      <dgm:spPr/>
    </dgm:pt>
    <dgm:pt modelId="{A55C93D0-8EE6-4FE6-B8D2-0FAF304F3390}" type="pres">
      <dgm:prSet presAssocID="{8A36F95A-4917-480C-B1D4-16723B548663}" presName="parTrans" presStyleLbl="bgSibTrans2D1" presStyleIdx="2" presStyleCnt="6"/>
      <dgm:spPr/>
    </dgm:pt>
    <dgm:pt modelId="{7BBEC015-CC33-4A05-A17A-20F1917FAB31}" type="pres">
      <dgm:prSet presAssocID="{10533994-D9E8-4843-AFDA-B3BF697E49DF}" presName="node" presStyleLbl="node1" presStyleIdx="2" presStyleCnt="6">
        <dgm:presLayoutVars>
          <dgm:bulletEnabled val="1"/>
        </dgm:presLayoutVars>
      </dgm:prSet>
      <dgm:spPr/>
    </dgm:pt>
    <dgm:pt modelId="{66FD88B0-2A5A-4F5E-9119-B718AFDD8CD6}" type="pres">
      <dgm:prSet presAssocID="{4F5E03E7-EB21-4CB9-89D0-897D5EC32212}" presName="parTrans" presStyleLbl="bgSibTrans2D1" presStyleIdx="3" presStyleCnt="6"/>
      <dgm:spPr/>
    </dgm:pt>
    <dgm:pt modelId="{97803670-1868-4F13-8288-4425492C38B5}" type="pres">
      <dgm:prSet presAssocID="{9BE1219C-1660-4FB8-952B-77B7399CDA4E}" presName="node" presStyleLbl="node1" presStyleIdx="3" presStyleCnt="6">
        <dgm:presLayoutVars>
          <dgm:bulletEnabled val="1"/>
        </dgm:presLayoutVars>
      </dgm:prSet>
      <dgm:spPr/>
    </dgm:pt>
    <dgm:pt modelId="{F622AF1A-A7C9-4C79-B8B1-A1DFE5436C9F}" type="pres">
      <dgm:prSet presAssocID="{1306170E-5F52-44C2-9AA2-E42C4E3DE290}" presName="parTrans" presStyleLbl="bgSibTrans2D1" presStyleIdx="4" presStyleCnt="6"/>
      <dgm:spPr/>
    </dgm:pt>
    <dgm:pt modelId="{CD922504-1F72-4C70-863B-BD3C4ECF51B8}" type="pres">
      <dgm:prSet presAssocID="{4FC66D05-B704-4672-B789-7B78CCC07435}" presName="node" presStyleLbl="node1" presStyleIdx="4" presStyleCnt="6">
        <dgm:presLayoutVars>
          <dgm:bulletEnabled val="1"/>
        </dgm:presLayoutVars>
      </dgm:prSet>
      <dgm:spPr/>
    </dgm:pt>
    <dgm:pt modelId="{77A257E0-D25B-450D-98CD-937694000728}" type="pres">
      <dgm:prSet presAssocID="{B6DF0B9D-2FFA-4C62-8379-A85B81AA2470}" presName="parTrans" presStyleLbl="bgSibTrans2D1" presStyleIdx="5" presStyleCnt="6"/>
      <dgm:spPr/>
    </dgm:pt>
    <dgm:pt modelId="{DC850D7B-2AE7-4AC8-BD04-0F8B862AC1B7}" type="pres">
      <dgm:prSet presAssocID="{0443F3F4-5872-4BB0-9903-8C7AA5B7EDE0}" presName="node" presStyleLbl="node1" presStyleIdx="5" presStyleCnt="6">
        <dgm:presLayoutVars>
          <dgm:bulletEnabled val="1"/>
        </dgm:presLayoutVars>
      </dgm:prSet>
      <dgm:spPr/>
    </dgm:pt>
  </dgm:ptLst>
  <dgm:cxnLst>
    <dgm:cxn modelId="{0C544A22-D97F-4994-A577-909F6B9CB4EA}" type="presOf" srcId="{8D062046-69F0-4C01-B591-7D298D6BA1B1}" destId="{DC7BF734-9DAB-4084-863E-084EFA598D05}" srcOrd="0" destOrd="0" presId="urn:microsoft.com/office/officeart/2005/8/layout/radial4"/>
    <dgm:cxn modelId="{69658D25-5A25-45DF-AE04-633DB6752B6E}" srcId="{98DB169C-4858-47B8-AEA6-4876F415818F}" destId="{38A39FA8-BD19-4007-8B6D-D502B2122C71}" srcOrd="0" destOrd="0" parTransId="{8D062046-69F0-4C01-B591-7D298D6BA1B1}" sibTransId="{E24FFAA3-5053-4762-B028-461A546BF0CA}"/>
    <dgm:cxn modelId="{0AF95D2A-2F0A-412D-AA69-00BE01ED4EC9}" type="presOf" srcId="{9BE1219C-1660-4FB8-952B-77B7399CDA4E}" destId="{97803670-1868-4F13-8288-4425492C38B5}" srcOrd="0" destOrd="0" presId="urn:microsoft.com/office/officeart/2005/8/layout/radial4"/>
    <dgm:cxn modelId="{5F8AD230-EDB2-45E5-95E9-95C75E3DC9DA}" type="presOf" srcId="{10533994-D9E8-4843-AFDA-B3BF697E49DF}" destId="{7BBEC015-CC33-4A05-A17A-20F1917FAB31}" srcOrd="0" destOrd="0" presId="urn:microsoft.com/office/officeart/2005/8/layout/radial4"/>
    <dgm:cxn modelId="{170F9E3F-D67D-434B-A50D-EA9A189F2277}" srcId="{98DB169C-4858-47B8-AEA6-4876F415818F}" destId="{4FC66D05-B704-4672-B789-7B78CCC07435}" srcOrd="4" destOrd="0" parTransId="{1306170E-5F52-44C2-9AA2-E42C4E3DE290}" sibTransId="{28B8BA4E-D772-4F63-874D-CF520F12C4B7}"/>
    <dgm:cxn modelId="{38456663-389D-44CD-AD08-D3EED0DCEE85}" type="presOf" srcId="{8A36F95A-4917-480C-B1D4-16723B548663}" destId="{A55C93D0-8EE6-4FE6-B8D2-0FAF304F3390}" srcOrd="0" destOrd="0" presId="urn:microsoft.com/office/officeart/2005/8/layout/radial4"/>
    <dgm:cxn modelId="{0E63C46E-4D8D-4F30-990A-8F1252D6CAE4}" srcId="{98DB169C-4858-47B8-AEA6-4876F415818F}" destId="{0443F3F4-5872-4BB0-9903-8C7AA5B7EDE0}" srcOrd="5" destOrd="0" parTransId="{B6DF0B9D-2FFA-4C62-8379-A85B81AA2470}" sibTransId="{A99DDCCC-41F5-4F9F-997F-CCA011A9FB47}"/>
    <dgm:cxn modelId="{8EA6AA7D-4207-4E3F-A771-0148BF0B2A54}" type="presOf" srcId="{38A39FA8-BD19-4007-8B6D-D502B2122C71}" destId="{6072A83D-A7F6-4D39-9634-38DAB8E1AA08}" srcOrd="0" destOrd="0" presId="urn:microsoft.com/office/officeart/2005/8/layout/radial4"/>
    <dgm:cxn modelId="{EFDB2388-E263-40DE-A048-C22C1AD1FD53}" srcId="{98DB169C-4858-47B8-AEA6-4876F415818F}" destId="{9BE1219C-1660-4FB8-952B-77B7399CDA4E}" srcOrd="3" destOrd="0" parTransId="{4F5E03E7-EB21-4CB9-89D0-897D5EC32212}" sibTransId="{18DEBD42-F4EF-4A0C-ABAF-16B0C90297F5}"/>
    <dgm:cxn modelId="{A61FFA8A-6642-461E-B523-9EF87EF409ED}" type="presOf" srcId="{1306170E-5F52-44C2-9AA2-E42C4E3DE290}" destId="{F622AF1A-A7C9-4C79-B8B1-A1DFE5436C9F}" srcOrd="0" destOrd="0" presId="urn:microsoft.com/office/officeart/2005/8/layout/radial4"/>
    <dgm:cxn modelId="{5F60F897-CD6A-499B-B5F9-E34D6DE33C3C}" type="presOf" srcId="{4F5E03E7-EB21-4CB9-89D0-897D5EC32212}" destId="{66FD88B0-2A5A-4F5E-9119-B718AFDD8CD6}" srcOrd="0" destOrd="0" presId="urn:microsoft.com/office/officeart/2005/8/layout/radial4"/>
    <dgm:cxn modelId="{8FBD2498-F8CC-4322-A540-ED5A7D2FCD8B}" type="presOf" srcId="{0443F3F4-5872-4BB0-9903-8C7AA5B7EDE0}" destId="{DC850D7B-2AE7-4AC8-BD04-0F8B862AC1B7}" srcOrd="0" destOrd="0" presId="urn:microsoft.com/office/officeart/2005/8/layout/radial4"/>
    <dgm:cxn modelId="{43A28399-5A1C-4016-85DE-CD815662B47C}" srcId="{1F745642-588F-4E91-9D1F-65C88A2A0C68}" destId="{98DB169C-4858-47B8-AEA6-4876F415818F}" srcOrd="0" destOrd="0" parTransId="{8D9C5EDA-F409-4DFB-B5FD-7E26E6DCE47F}" sibTransId="{53D281E6-1AD8-4CE6-A9C3-21CFBDD38C7F}"/>
    <dgm:cxn modelId="{47249FCD-CF6E-4228-B927-3B46FACD19B2}" type="presOf" srcId="{069AF656-46D7-425B-95F7-F29B45E79639}" destId="{1B8E5872-C33D-409D-841A-B3F0E810E6C2}" srcOrd="0" destOrd="0" presId="urn:microsoft.com/office/officeart/2005/8/layout/radial4"/>
    <dgm:cxn modelId="{A873F9CD-0019-4C14-9D78-F44D605F91DD}" srcId="{98DB169C-4858-47B8-AEA6-4876F415818F}" destId="{FA773838-857B-4C6B-AC5D-48D12FD1EF58}" srcOrd="1" destOrd="0" parTransId="{069AF656-46D7-425B-95F7-F29B45E79639}" sibTransId="{CC34EC25-C8A9-436D-B7AA-3CAD74662189}"/>
    <dgm:cxn modelId="{42AC17E3-9F81-4BA3-BA61-E2C5BFFCE04B}" type="presOf" srcId="{FA773838-857B-4C6B-AC5D-48D12FD1EF58}" destId="{D8698DBB-04B1-4635-8CB8-EEA0314F43EA}" srcOrd="0" destOrd="0" presId="urn:microsoft.com/office/officeart/2005/8/layout/radial4"/>
    <dgm:cxn modelId="{5CE295EA-EBDF-49D7-BFE9-ABF56D41D997}" type="presOf" srcId="{98DB169C-4858-47B8-AEA6-4876F415818F}" destId="{5EDACF36-263F-45F4-A27F-1357D9DEA723}" srcOrd="0" destOrd="0" presId="urn:microsoft.com/office/officeart/2005/8/layout/radial4"/>
    <dgm:cxn modelId="{16CC54F4-D878-48B0-9A86-051A662C9647}" srcId="{98DB169C-4858-47B8-AEA6-4876F415818F}" destId="{10533994-D9E8-4843-AFDA-B3BF697E49DF}" srcOrd="2" destOrd="0" parTransId="{8A36F95A-4917-480C-B1D4-16723B548663}" sibTransId="{E645DE02-A466-4BFC-82FB-2A972A1CAA87}"/>
    <dgm:cxn modelId="{9E4723FE-8956-480C-ADF8-6D574A8AD6F2}" type="presOf" srcId="{1F745642-588F-4E91-9D1F-65C88A2A0C68}" destId="{66E59D5C-D60E-4343-A35B-5B90B8331BD8}" srcOrd="0" destOrd="0" presId="urn:microsoft.com/office/officeart/2005/8/layout/radial4"/>
    <dgm:cxn modelId="{19CBCAFE-AB9C-45B2-ADA2-6FD39EF67F47}" type="presOf" srcId="{4FC66D05-B704-4672-B789-7B78CCC07435}" destId="{CD922504-1F72-4C70-863B-BD3C4ECF51B8}" srcOrd="0" destOrd="0" presId="urn:microsoft.com/office/officeart/2005/8/layout/radial4"/>
    <dgm:cxn modelId="{ABA3E5FF-B9BD-4BF0-B484-7E5B5ECFD4DA}" type="presOf" srcId="{B6DF0B9D-2FFA-4C62-8379-A85B81AA2470}" destId="{77A257E0-D25B-450D-98CD-937694000728}" srcOrd="0" destOrd="0" presId="urn:microsoft.com/office/officeart/2005/8/layout/radial4"/>
    <dgm:cxn modelId="{9E8E5954-10A0-470C-987F-429EC50D2697}" type="presParOf" srcId="{66E59D5C-D60E-4343-A35B-5B90B8331BD8}" destId="{5EDACF36-263F-45F4-A27F-1357D9DEA723}" srcOrd="0" destOrd="0" presId="urn:microsoft.com/office/officeart/2005/8/layout/radial4"/>
    <dgm:cxn modelId="{7F4814DF-3208-4A14-A481-3989006A5F07}" type="presParOf" srcId="{66E59D5C-D60E-4343-A35B-5B90B8331BD8}" destId="{DC7BF734-9DAB-4084-863E-084EFA598D05}" srcOrd="1" destOrd="0" presId="urn:microsoft.com/office/officeart/2005/8/layout/radial4"/>
    <dgm:cxn modelId="{22027516-3CCA-4DEC-A27E-02EBE4B9CE7B}" type="presParOf" srcId="{66E59D5C-D60E-4343-A35B-5B90B8331BD8}" destId="{6072A83D-A7F6-4D39-9634-38DAB8E1AA08}" srcOrd="2" destOrd="0" presId="urn:microsoft.com/office/officeart/2005/8/layout/radial4"/>
    <dgm:cxn modelId="{4876B627-2C15-424A-9B87-24D3C631510A}" type="presParOf" srcId="{66E59D5C-D60E-4343-A35B-5B90B8331BD8}" destId="{1B8E5872-C33D-409D-841A-B3F0E810E6C2}" srcOrd="3" destOrd="0" presId="urn:microsoft.com/office/officeart/2005/8/layout/radial4"/>
    <dgm:cxn modelId="{71C0BD05-9526-497B-A270-F171597ED0E8}" type="presParOf" srcId="{66E59D5C-D60E-4343-A35B-5B90B8331BD8}" destId="{D8698DBB-04B1-4635-8CB8-EEA0314F43EA}" srcOrd="4" destOrd="0" presId="urn:microsoft.com/office/officeart/2005/8/layout/radial4"/>
    <dgm:cxn modelId="{B0C8116C-3FAE-48F8-BB5C-C3A99F917EB7}" type="presParOf" srcId="{66E59D5C-D60E-4343-A35B-5B90B8331BD8}" destId="{A55C93D0-8EE6-4FE6-B8D2-0FAF304F3390}" srcOrd="5" destOrd="0" presId="urn:microsoft.com/office/officeart/2005/8/layout/radial4"/>
    <dgm:cxn modelId="{84FDC2D4-6F5A-44F9-8D3B-12B835284DBA}" type="presParOf" srcId="{66E59D5C-D60E-4343-A35B-5B90B8331BD8}" destId="{7BBEC015-CC33-4A05-A17A-20F1917FAB31}" srcOrd="6" destOrd="0" presId="urn:microsoft.com/office/officeart/2005/8/layout/radial4"/>
    <dgm:cxn modelId="{C9A0D87A-EE37-4C16-B7AC-73B32AF2F333}" type="presParOf" srcId="{66E59D5C-D60E-4343-A35B-5B90B8331BD8}" destId="{66FD88B0-2A5A-4F5E-9119-B718AFDD8CD6}" srcOrd="7" destOrd="0" presId="urn:microsoft.com/office/officeart/2005/8/layout/radial4"/>
    <dgm:cxn modelId="{DD872081-F505-48B4-87CF-540042FEDF87}" type="presParOf" srcId="{66E59D5C-D60E-4343-A35B-5B90B8331BD8}" destId="{97803670-1868-4F13-8288-4425492C38B5}" srcOrd="8" destOrd="0" presId="urn:microsoft.com/office/officeart/2005/8/layout/radial4"/>
    <dgm:cxn modelId="{2535DF1F-8281-457E-AB14-FBBBACF1147F}" type="presParOf" srcId="{66E59D5C-D60E-4343-A35B-5B90B8331BD8}" destId="{F622AF1A-A7C9-4C79-B8B1-A1DFE5436C9F}" srcOrd="9" destOrd="0" presId="urn:microsoft.com/office/officeart/2005/8/layout/radial4"/>
    <dgm:cxn modelId="{25FB366F-528F-4917-9A4A-62480B6F4A6A}" type="presParOf" srcId="{66E59D5C-D60E-4343-A35B-5B90B8331BD8}" destId="{CD922504-1F72-4C70-863B-BD3C4ECF51B8}" srcOrd="10" destOrd="0" presId="urn:microsoft.com/office/officeart/2005/8/layout/radial4"/>
    <dgm:cxn modelId="{47618F20-438F-4BC5-A42A-D3537D5D9B51}" type="presParOf" srcId="{66E59D5C-D60E-4343-A35B-5B90B8331BD8}" destId="{77A257E0-D25B-450D-98CD-937694000728}" srcOrd="11" destOrd="0" presId="urn:microsoft.com/office/officeart/2005/8/layout/radial4"/>
    <dgm:cxn modelId="{3C3C7671-390D-425F-8CB2-2A68D6E132A3}" type="presParOf" srcId="{66E59D5C-D60E-4343-A35B-5B90B8331BD8}" destId="{DC850D7B-2AE7-4AC8-BD04-0F8B862AC1B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7887-B9B6-42F3-B245-AAE9C36F3564}">
      <dsp:nvSpPr>
        <dsp:cNvPr id="0" name=""/>
        <dsp:cNvSpPr/>
      </dsp:nvSpPr>
      <dsp:spPr>
        <a:xfrm>
          <a:off x="4108286" y="3370684"/>
          <a:ext cx="609669" cy="2904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34" y="0"/>
              </a:lnTo>
              <a:lnTo>
                <a:pt x="304834" y="2904293"/>
              </a:lnTo>
              <a:lnTo>
                <a:pt x="609669" y="29042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000" kern="1200"/>
        </a:p>
      </dsp:txBody>
      <dsp:txXfrm>
        <a:off x="4338931" y="4748640"/>
        <a:ext cx="148379" cy="148379"/>
      </dsp:txXfrm>
    </dsp:sp>
    <dsp:sp modelId="{021862C1-3783-4314-8F86-E46B6117DC89}">
      <dsp:nvSpPr>
        <dsp:cNvPr id="0" name=""/>
        <dsp:cNvSpPr/>
      </dsp:nvSpPr>
      <dsp:spPr>
        <a:xfrm>
          <a:off x="4108286" y="3370684"/>
          <a:ext cx="609669" cy="174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34" y="0"/>
              </a:lnTo>
              <a:lnTo>
                <a:pt x="304834" y="1742576"/>
              </a:lnTo>
              <a:lnTo>
                <a:pt x="609669" y="1742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600" kern="1200"/>
        </a:p>
      </dsp:txBody>
      <dsp:txXfrm>
        <a:off x="4366967" y="4195818"/>
        <a:ext cx="92307" cy="92307"/>
      </dsp:txXfrm>
    </dsp:sp>
    <dsp:sp modelId="{5439761B-EFE7-4AD6-AA32-3FDB5BA4AF98}">
      <dsp:nvSpPr>
        <dsp:cNvPr id="0" name=""/>
        <dsp:cNvSpPr/>
      </dsp:nvSpPr>
      <dsp:spPr>
        <a:xfrm>
          <a:off x="4108286" y="3370684"/>
          <a:ext cx="609669" cy="58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34" y="0"/>
              </a:lnTo>
              <a:lnTo>
                <a:pt x="304834" y="580858"/>
              </a:lnTo>
              <a:lnTo>
                <a:pt x="609669" y="580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392069" y="3640061"/>
        <a:ext cx="42103" cy="42103"/>
      </dsp:txXfrm>
    </dsp:sp>
    <dsp:sp modelId="{06998744-2357-4267-82D8-B0A0C4E17EDE}">
      <dsp:nvSpPr>
        <dsp:cNvPr id="0" name=""/>
        <dsp:cNvSpPr/>
      </dsp:nvSpPr>
      <dsp:spPr>
        <a:xfrm>
          <a:off x="4108286" y="2789825"/>
          <a:ext cx="609669" cy="580858"/>
        </a:xfrm>
        <a:custGeom>
          <a:avLst/>
          <a:gdLst/>
          <a:ahLst/>
          <a:cxnLst/>
          <a:rect l="0" t="0" r="0" b="0"/>
          <a:pathLst>
            <a:path>
              <a:moveTo>
                <a:pt x="0" y="580858"/>
              </a:moveTo>
              <a:lnTo>
                <a:pt x="304834" y="580858"/>
              </a:lnTo>
              <a:lnTo>
                <a:pt x="304834" y="0"/>
              </a:lnTo>
              <a:lnTo>
                <a:pt x="609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392069" y="3059202"/>
        <a:ext cx="42103" cy="42103"/>
      </dsp:txXfrm>
    </dsp:sp>
    <dsp:sp modelId="{7805C1D0-C015-4110-9139-36DE0A6334D8}">
      <dsp:nvSpPr>
        <dsp:cNvPr id="0" name=""/>
        <dsp:cNvSpPr/>
      </dsp:nvSpPr>
      <dsp:spPr>
        <a:xfrm>
          <a:off x="4108286" y="1628107"/>
          <a:ext cx="609669" cy="1742576"/>
        </a:xfrm>
        <a:custGeom>
          <a:avLst/>
          <a:gdLst/>
          <a:ahLst/>
          <a:cxnLst/>
          <a:rect l="0" t="0" r="0" b="0"/>
          <a:pathLst>
            <a:path>
              <a:moveTo>
                <a:pt x="0" y="1742576"/>
              </a:moveTo>
              <a:lnTo>
                <a:pt x="304834" y="1742576"/>
              </a:lnTo>
              <a:lnTo>
                <a:pt x="304834" y="0"/>
              </a:lnTo>
              <a:lnTo>
                <a:pt x="609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600" kern="1200"/>
        </a:p>
      </dsp:txBody>
      <dsp:txXfrm>
        <a:off x="4366967" y="2453242"/>
        <a:ext cx="92307" cy="92307"/>
      </dsp:txXfrm>
    </dsp:sp>
    <dsp:sp modelId="{6B0F8DC5-B517-4935-85EB-4D9D55A7CA20}">
      <dsp:nvSpPr>
        <dsp:cNvPr id="0" name=""/>
        <dsp:cNvSpPr/>
      </dsp:nvSpPr>
      <dsp:spPr>
        <a:xfrm>
          <a:off x="4108286" y="466390"/>
          <a:ext cx="609669" cy="2904293"/>
        </a:xfrm>
        <a:custGeom>
          <a:avLst/>
          <a:gdLst/>
          <a:ahLst/>
          <a:cxnLst/>
          <a:rect l="0" t="0" r="0" b="0"/>
          <a:pathLst>
            <a:path>
              <a:moveTo>
                <a:pt x="0" y="2904293"/>
              </a:moveTo>
              <a:lnTo>
                <a:pt x="304834" y="2904293"/>
              </a:lnTo>
              <a:lnTo>
                <a:pt x="304834" y="0"/>
              </a:lnTo>
              <a:lnTo>
                <a:pt x="609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000" kern="1200"/>
        </a:p>
      </dsp:txBody>
      <dsp:txXfrm>
        <a:off x="4338931" y="1844347"/>
        <a:ext cx="148379" cy="148379"/>
      </dsp:txXfrm>
    </dsp:sp>
    <dsp:sp modelId="{55DCAD6F-D611-4FF3-8D87-84BBAD71AFF8}">
      <dsp:nvSpPr>
        <dsp:cNvPr id="0" name=""/>
        <dsp:cNvSpPr/>
      </dsp:nvSpPr>
      <dsp:spPr>
        <a:xfrm rot="16200000">
          <a:off x="1197878" y="2905997"/>
          <a:ext cx="4891441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900" kern="1200" dirty="0"/>
            <a:t>Auckland Council</a:t>
          </a:r>
        </a:p>
      </dsp:txBody>
      <dsp:txXfrm>
        <a:off x="1197878" y="2905997"/>
        <a:ext cx="4891441" cy="929373"/>
      </dsp:txXfrm>
    </dsp:sp>
    <dsp:sp modelId="{F3804650-482B-4CC5-B31F-0DF37AFE33AC}">
      <dsp:nvSpPr>
        <dsp:cNvPr id="0" name=""/>
        <dsp:cNvSpPr/>
      </dsp:nvSpPr>
      <dsp:spPr>
        <a:xfrm>
          <a:off x="4717955" y="1703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Mayor</a:t>
          </a:r>
        </a:p>
      </dsp:txBody>
      <dsp:txXfrm>
        <a:off x="4717955" y="1703"/>
        <a:ext cx="3048346" cy="929373"/>
      </dsp:txXfrm>
    </dsp:sp>
    <dsp:sp modelId="{719D498E-251F-4A05-AAAA-4E269EC3550E}">
      <dsp:nvSpPr>
        <dsp:cNvPr id="0" name=""/>
        <dsp:cNvSpPr/>
      </dsp:nvSpPr>
      <dsp:spPr>
        <a:xfrm>
          <a:off x="4717955" y="1163420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20-Councillors / Wards</a:t>
          </a:r>
        </a:p>
      </dsp:txBody>
      <dsp:txXfrm>
        <a:off x="4717955" y="1163420"/>
        <a:ext cx="3048346" cy="929373"/>
      </dsp:txXfrm>
    </dsp:sp>
    <dsp:sp modelId="{6FD8997A-76D1-48ED-BE4C-9919B4B9AE15}">
      <dsp:nvSpPr>
        <dsp:cNvPr id="0" name=""/>
        <dsp:cNvSpPr/>
      </dsp:nvSpPr>
      <dsp:spPr>
        <a:xfrm>
          <a:off x="4717955" y="2325138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21-Local Boards</a:t>
          </a:r>
        </a:p>
      </dsp:txBody>
      <dsp:txXfrm>
        <a:off x="4717955" y="2325138"/>
        <a:ext cx="3048346" cy="929373"/>
      </dsp:txXfrm>
    </dsp:sp>
    <dsp:sp modelId="{80B88370-22CD-4EB9-B5B2-6FBC81196B94}">
      <dsp:nvSpPr>
        <dsp:cNvPr id="0" name=""/>
        <dsp:cNvSpPr/>
      </dsp:nvSpPr>
      <dsp:spPr>
        <a:xfrm>
          <a:off x="4717955" y="3486855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CCO-Council Controlled Organisations</a:t>
          </a:r>
        </a:p>
      </dsp:txBody>
      <dsp:txXfrm>
        <a:off x="4717955" y="3486855"/>
        <a:ext cx="3048346" cy="929373"/>
      </dsp:txXfrm>
    </dsp:sp>
    <dsp:sp modelId="{3E2CE1C7-F80F-4DAA-953D-3902DE83FB5D}">
      <dsp:nvSpPr>
        <dsp:cNvPr id="0" name=""/>
        <dsp:cNvSpPr/>
      </dsp:nvSpPr>
      <dsp:spPr>
        <a:xfrm>
          <a:off x="4717955" y="4648573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IMSB-Independent Māori Statutory Board</a:t>
          </a:r>
        </a:p>
      </dsp:txBody>
      <dsp:txXfrm>
        <a:off x="4717955" y="4648573"/>
        <a:ext cx="3048346" cy="929373"/>
      </dsp:txXfrm>
    </dsp:sp>
    <dsp:sp modelId="{E2118969-D727-4A97-BCCB-6007949331DA}">
      <dsp:nvSpPr>
        <dsp:cNvPr id="0" name=""/>
        <dsp:cNvSpPr/>
      </dsp:nvSpPr>
      <dsp:spPr>
        <a:xfrm>
          <a:off x="4717955" y="5810290"/>
          <a:ext cx="3048346" cy="92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Advisory Panels</a:t>
          </a:r>
        </a:p>
      </dsp:txBody>
      <dsp:txXfrm>
        <a:off x="4717955" y="5810290"/>
        <a:ext cx="3048346" cy="92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39F27-DBCA-4866-B138-A032A6A9030C}">
      <dsp:nvSpPr>
        <dsp:cNvPr id="0" name=""/>
        <dsp:cNvSpPr/>
      </dsp:nvSpPr>
      <dsp:spPr>
        <a:xfrm>
          <a:off x="3292" y="930886"/>
          <a:ext cx="3210138" cy="1199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baseline="0" dirty="0"/>
            <a:t>Population 2021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baseline="0" dirty="0"/>
            <a:t>1.715.600</a:t>
          </a:r>
          <a:endParaRPr lang="en-US" sz="2900" kern="1200" dirty="0"/>
        </a:p>
      </dsp:txBody>
      <dsp:txXfrm>
        <a:off x="3292" y="930886"/>
        <a:ext cx="3210138" cy="1199894"/>
      </dsp:txXfrm>
    </dsp:sp>
    <dsp:sp modelId="{824AA49C-94FB-4968-9090-9C0B7F528A99}">
      <dsp:nvSpPr>
        <dsp:cNvPr id="0" name=""/>
        <dsp:cNvSpPr/>
      </dsp:nvSpPr>
      <dsp:spPr>
        <a:xfrm>
          <a:off x="3292" y="2130780"/>
          <a:ext cx="3210138" cy="26269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899F0-DAA7-4A86-9F32-81476D07F519}">
      <dsp:nvSpPr>
        <dsp:cNvPr id="0" name=""/>
        <dsp:cNvSpPr/>
      </dsp:nvSpPr>
      <dsp:spPr>
        <a:xfrm>
          <a:off x="3662850" y="930886"/>
          <a:ext cx="3210138" cy="1199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baseline="0" dirty="0"/>
            <a:t>Population 2020 1.716.900</a:t>
          </a:r>
          <a:endParaRPr lang="en-US" sz="2900" kern="1200" dirty="0"/>
        </a:p>
      </dsp:txBody>
      <dsp:txXfrm>
        <a:off x="3662850" y="930886"/>
        <a:ext cx="3210138" cy="1199894"/>
      </dsp:txXfrm>
    </dsp:sp>
    <dsp:sp modelId="{40433935-6860-469F-9DFE-230F126CB285}">
      <dsp:nvSpPr>
        <dsp:cNvPr id="0" name=""/>
        <dsp:cNvSpPr/>
      </dsp:nvSpPr>
      <dsp:spPr>
        <a:xfrm>
          <a:off x="3662850" y="2130780"/>
          <a:ext cx="3210138" cy="26269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536DA-9170-4735-B16A-35DB5DEA4BCA}">
      <dsp:nvSpPr>
        <dsp:cNvPr id="0" name=""/>
        <dsp:cNvSpPr/>
      </dsp:nvSpPr>
      <dsp:spPr>
        <a:xfrm>
          <a:off x="7322408" y="930886"/>
          <a:ext cx="3210138" cy="1199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b="1" u="sng" kern="1200" baseline="0"/>
            <a:t>2018:</a:t>
          </a:r>
          <a:endParaRPr lang="en-US" sz="2900" kern="1200"/>
        </a:p>
      </dsp:txBody>
      <dsp:txXfrm>
        <a:off x="7322408" y="930886"/>
        <a:ext cx="3210138" cy="1199894"/>
      </dsp:txXfrm>
    </dsp:sp>
    <dsp:sp modelId="{4216D7D7-B2D0-4179-B278-87A691A88207}">
      <dsp:nvSpPr>
        <dsp:cNvPr id="0" name=""/>
        <dsp:cNvSpPr/>
      </dsp:nvSpPr>
      <dsp:spPr>
        <a:xfrm>
          <a:off x="7322408" y="2130780"/>
          <a:ext cx="3210138" cy="26269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b="1" kern="1200" baseline="0" dirty="0"/>
            <a:t>European -54%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b="1" kern="1200" dirty="0"/>
            <a:t>Asian – 28%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b="1" kern="1200" dirty="0"/>
            <a:t>Pacific – 16%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b="1" kern="1200" baseline="0"/>
            <a:t>Māori - 12%</a:t>
          </a:r>
          <a:endParaRPr lang="en-NZ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b="1" kern="1200" baseline="0" dirty="0"/>
            <a:t>MELAA – 3%</a:t>
          </a:r>
          <a:endParaRPr lang="en-US" sz="2800" b="1" kern="1200" dirty="0"/>
        </a:p>
      </dsp:txBody>
      <dsp:txXfrm>
        <a:off x="7322408" y="2130780"/>
        <a:ext cx="3210138" cy="2626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E5D5-C539-415A-8DDC-00F58BB58D8F}">
      <dsp:nvSpPr>
        <dsp:cNvPr id="0" name=""/>
        <dsp:cNvSpPr/>
      </dsp:nvSpPr>
      <dsp:spPr>
        <a:xfrm>
          <a:off x="1109468" y="1565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Community Initiatives</a:t>
          </a:r>
          <a:endParaRPr lang="en-US" sz="2700" kern="1200"/>
        </a:p>
      </dsp:txBody>
      <dsp:txXfrm>
        <a:off x="1109468" y="1565"/>
        <a:ext cx="2295050" cy="1377030"/>
      </dsp:txXfrm>
    </dsp:sp>
    <dsp:sp modelId="{FAA290E4-AEAC-482D-8139-2787D2828F46}">
      <dsp:nvSpPr>
        <dsp:cNvPr id="0" name=""/>
        <dsp:cNvSpPr/>
      </dsp:nvSpPr>
      <dsp:spPr>
        <a:xfrm>
          <a:off x="3634024" y="1565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Sports &amp; Recreations</a:t>
          </a:r>
          <a:endParaRPr lang="en-US" sz="2700" kern="1200"/>
        </a:p>
      </dsp:txBody>
      <dsp:txXfrm>
        <a:off x="3634024" y="1565"/>
        <a:ext cx="2295050" cy="1377030"/>
      </dsp:txXfrm>
    </dsp:sp>
    <dsp:sp modelId="{5BC52238-6147-4FD3-A3D2-CC658DB5607D}">
      <dsp:nvSpPr>
        <dsp:cNvPr id="0" name=""/>
        <dsp:cNvSpPr/>
      </dsp:nvSpPr>
      <dsp:spPr>
        <a:xfrm>
          <a:off x="6158579" y="1565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Arts</a:t>
          </a:r>
          <a:endParaRPr lang="en-US" sz="2700" kern="1200"/>
        </a:p>
      </dsp:txBody>
      <dsp:txXfrm>
        <a:off x="6158579" y="1565"/>
        <a:ext cx="2295050" cy="1377030"/>
      </dsp:txXfrm>
    </dsp:sp>
    <dsp:sp modelId="{2E162D4C-4379-48DD-9B82-5D9C86FB1AD7}">
      <dsp:nvSpPr>
        <dsp:cNvPr id="0" name=""/>
        <dsp:cNvSpPr/>
      </dsp:nvSpPr>
      <dsp:spPr>
        <a:xfrm>
          <a:off x="1109468" y="1608100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Events</a:t>
          </a:r>
          <a:endParaRPr lang="en-US" sz="2700" kern="1200"/>
        </a:p>
      </dsp:txBody>
      <dsp:txXfrm>
        <a:off x="1109468" y="1608100"/>
        <a:ext cx="2295050" cy="1377030"/>
      </dsp:txXfrm>
    </dsp:sp>
    <dsp:sp modelId="{51569962-532E-4131-8D22-4E8F3E3E732E}">
      <dsp:nvSpPr>
        <dsp:cNvPr id="0" name=""/>
        <dsp:cNvSpPr/>
      </dsp:nvSpPr>
      <dsp:spPr>
        <a:xfrm>
          <a:off x="3634024" y="1608100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Environment</a:t>
          </a:r>
          <a:endParaRPr lang="en-US" sz="2700" kern="1200"/>
        </a:p>
      </dsp:txBody>
      <dsp:txXfrm>
        <a:off x="3634024" y="1608100"/>
        <a:ext cx="2295050" cy="1377030"/>
      </dsp:txXfrm>
    </dsp:sp>
    <dsp:sp modelId="{81DB28C4-250D-49C1-BFDB-CBF17C313422}">
      <dsp:nvSpPr>
        <dsp:cNvPr id="0" name=""/>
        <dsp:cNvSpPr/>
      </dsp:nvSpPr>
      <dsp:spPr>
        <a:xfrm>
          <a:off x="6158579" y="1608100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Cultural initiatives</a:t>
          </a:r>
          <a:endParaRPr lang="en-US" sz="2700" kern="1200"/>
        </a:p>
      </dsp:txBody>
      <dsp:txXfrm>
        <a:off x="6158579" y="1608100"/>
        <a:ext cx="2295050" cy="1377030"/>
      </dsp:txXfrm>
    </dsp:sp>
    <dsp:sp modelId="{F0F01E5F-11C2-4690-B15E-9C5083B683A8}">
      <dsp:nvSpPr>
        <dsp:cNvPr id="0" name=""/>
        <dsp:cNvSpPr/>
      </dsp:nvSpPr>
      <dsp:spPr>
        <a:xfrm>
          <a:off x="2371746" y="3214636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Heritage</a:t>
          </a:r>
          <a:endParaRPr lang="en-US" sz="2700" kern="1200"/>
        </a:p>
      </dsp:txBody>
      <dsp:txXfrm>
        <a:off x="2371746" y="3214636"/>
        <a:ext cx="2295050" cy="1377030"/>
      </dsp:txXfrm>
    </dsp:sp>
    <dsp:sp modelId="{838DD1F1-1A7A-42D6-AD6A-F76E12D85450}">
      <dsp:nvSpPr>
        <dsp:cNvPr id="0" name=""/>
        <dsp:cNvSpPr/>
      </dsp:nvSpPr>
      <dsp:spPr>
        <a:xfrm>
          <a:off x="4896302" y="3214636"/>
          <a:ext cx="2295050" cy="137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Waste</a:t>
          </a:r>
          <a:endParaRPr lang="en-US" sz="2700" kern="1200"/>
        </a:p>
      </dsp:txBody>
      <dsp:txXfrm>
        <a:off x="4896302" y="3214636"/>
        <a:ext cx="2295050" cy="1377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12263-DC66-4125-9E93-E5E564F8BD9C}">
      <dsp:nvSpPr>
        <dsp:cNvPr id="0" name=""/>
        <dsp:cNvSpPr/>
      </dsp:nvSpPr>
      <dsp:spPr>
        <a:xfrm>
          <a:off x="0" y="48146"/>
          <a:ext cx="9563099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Smarty Grants</a:t>
          </a:r>
          <a:endParaRPr lang="en-US" sz="4300" kern="1200"/>
        </a:p>
      </dsp:txBody>
      <dsp:txXfrm>
        <a:off x="50347" y="98493"/>
        <a:ext cx="9462405" cy="930660"/>
      </dsp:txXfrm>
    </dsp:sp>
    <dsp:sp modelId="{ACDF0184-92E0-4136-A39F-565B51EECC45}">
      <dsp:nvSpPr>
        <dsp:cNvPr id="0" name=""/>
        <dsp:cNvSpPr/>
      </dsp:nvSpPr>
      <dsp:spPr>
        <a:xfrm>
          <a:off x="0" y="1203341"/>
          <a:ext cx="9563099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Contestable Funding</a:t>
          </a:r>
          <a:endParaRPr lang="en-US" sz="4300" kern="1200"/>
        </a:p>
      </dsp:txBody>
      <dsp:txXfrm>
        <a:off x="50347" y="1253688"/>
        <a:ext cx="9462405" cy="930660"/>
      </dsp:txXfrm>
    </dsp:sp>
    <dsp:sp modelId="{799BBBA4-0004-4810-89AF-4ABED1C31649}">
      <dsp:nvSpPr>
        <dsp:cNvPr id="0" name=""/>
        <dsp:cNvSpPr/>
      </dsp:nvSpPr>
      <dsp:spPr>
        <a:xfrm>
          <a:off x="0" y="2358536"/>
          <a:ext cx="9563099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Local Board Quick Response Funding</a:t>
          </a:r>
          <a:endParaRPr lang="en-US" sz="4300" kern="1200"/>
        </a:p>
      </dsp:txBody>
      <dsp:txXfrm>
        <a:off x="50347" y="2408883"/>
        <a:ext cx="9462405" cy="930660"/>
      </dsp:txXfrm>
    </dsp:sp>
    <dsp:sp modelId="{7066C759-5E22-45EE-B211-41B987CB5525}">
      <dsp:nvSpPr>
        <dsp:cNvPr id="0" name=""/>
        <dsp:cNvSpPr/>
      </dsp:nvSpPr>
      <dsp:spPr>
        <a:xfrm>
          <a:off x="0" y="3513731"/>
          <a:ext cx="9563099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Local Board Work Programmes</a:t>
          </a:r>
          <a:endParaRPr lang="en-US" sz="4300" kern="1200"/>
        </a:p>
      </dsp:txBody>
      <dsp:txXfrm>
        <a:off x="50347" y="3564078"/>
        <a:ext cx="9462405" cy="9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ACF36-263F-45F4-A27F-1357D9DEA723}">
      <dsp:nvSpPr>
        <dsp:cNvPr id="0" name=""/>
        <dsp:cNvSpPr/>
      </dsp:nvSpPr>
      <dsp:spPr>
        <a:xfrm>
          <a:off x="3747726" y="2523967"/>
          <a:ext cx="2067646" cy="2067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Funding Agreement</a:t>
          </a:r>
        </a:p>
      </dsp:txBody>
      <dsp:txXfrm>
        <a:off x="4050526" y="2826767"/>
        <a:ext cx="1462046" cy="1462046"/>
      </dsp:txXfrm>
    </dsp:sp>
    <dsp:sp modelId="{DC7BF734-9DAB-4084-863E-084EFA598D05}">
      <dsp:nvSpPr>
        <dsp:cNvPr id="0" name=""/>
        <dsp:cNvSpPr/>
      </dsp:nvSpPr>
      <dsp:spPr>
        <a:xfrm rot="10800000">
          <a:off x="1650476" y="3263151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2A83D-A7F6-4D39-9634-38DAB8E1AA08}">
      <dsp:nvSpPr>
        <dsp:cNvPr id="0" name=""/>
        <dsp:cNvSpPr/>
      </dsp:nvSpPr>
      <dsp:spPr>
        <a:xfrm>
          <a:off x="926800" y="2978849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Legal Entity Status</a:t>
          </a:r>
        </a:p>
      </dsp:txBody>
      <dsp:txXfrm>
        <a:off x="960713" y="3012762"/>
        <a:ext cx="1379526" cy="1090056"/>
      </dsp:txXfrm>
    </dsp:sp>
    <dsp:sp modelId="{1B8E5872-C33D-409D-841A-B3F0E810E6C2}">
      <dsp:nvSpPr>
        <dsp:cNvPr id="0" name=""/>
        <dsp:cNvSpPr/>
      </dsp:nvSpPr>
      <dsp:spPr>
        <a:xfrm rot="12960000">
          <a:off x="2059204" y="2005218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98DBB-04B1-4635-8CB8-EEA0314F43EA}">
      <dsp:nvSpPr>
        <dsp:cNvPr id="0" name=""/>
        <dsp:cNvSpPr/>
      </dsp:nvSpPr>
      <dsp:spPr>
        <a:xfrm>
          <a:off x="1524782" y="1138451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Why? Purpose of your community initiative?</a:t>
          </a:r>
        </a:p>
      </dsp:txBody>
      <dsp:txXfrm>
        <a:off x="1558695" y="1172364"/>
        <a:ext cx="1379526" cy="1090056"/>
      </dsp:txXfrm>
    </dsp:sp>
    <dsp:sp modelId="{A55C93D0-8EE6-4FE6-B8D2-0FAF304F3390}">
      <dsp:nvSpPr>
        <dsp:cNvPr id="0" name=""/>
        <dsp:cNvSpPr/>
      </dsp:nvSpPr>
      <dsp:spPr>
        <a:xfrm rot="15120000">
          <a:off x="3129265" y="1227773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C015-CC33-4A05-A17A-20F1917FAB31}">
      <dsp:nvSpPr>
        <dsp:cNvPr id="0" name=""/>
        <dsp:cNvSpPr/>
      </dsp:nvSpPr>
      <dsp:spPr>
        <a:xfrm>
          <a:off x="3090318" y="1022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Objectives, deliverable, timelines &amp; Outcomes</a:t>
          </a:r>
        </a:p>
      </dsp:txBody>
      <dsp:txXfrm>
        <a:off x="3124231" y="34935"/>
        <a:ext cx="1379526" cy="1090056"/>
      </dsp:txXfrm>
    </dsp:sp>
    <dsp:sp modelId="{66FD88B0-2A5A-4F5E-9119-B718AFDD8CD6}">
      <dsp:nvSpPr>
        <dsp:cNvPr id="0" name=""/>
        <dsp:cNvSpPr/>
      </dsp:nvSpPr>
      <dsp:spPr>
        <a:xfrm rot="17280000">
          <a:off x="4451933" y="1227773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03670-1868-4F13-8288-4425492C38B5}">
      <dsp:nvSpPr>
        <dsp:cNvPr id="0" name=""/>
        <dsp:cNvSpPr/>
      </dsp:nvSpPr>
      <dsp:spPr>
        <a:xfrm>
          <a:off x="5025428" y="1022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Align your project to the local plan, ‘outcomes’</a:t>
          </a:r>
        </a:p>
      </dsp:txBody>
      <dsp:txXfrm>
        <a:off x="5059341" y="34935"/>
        <a:ext cx="1379526" cy="1090056"/>
      </dsp:txXfrm>
    </dsp:sp>
    <dsp:sp modelId="{F622AF1A-A7C9-4C79-B8B1-A1DFE5436C9F}">
      <dsp:nvSpPr>
        <dsp:cNvPr id="0" name=""/>
        <dsp:cNvSpPr/>
      </dsp:nvSpPr>
      <dsp:spPr>
        <a:xfrm rot="19440000">
          <a:off x="5521995" y="2005218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22504-1F72-4C70-863B-BD3C4ECF51B8}">
      <dsp:nvSpPr>
        <dsp:cNvPr id="0" name=""/>
        <dsp:cNvSpPr/>
      </dsp:nvSpPr>
      <dsp:spPr>
        <a:xfrm>
          <a:off x="6590964" y="1138451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Accountability Reporting</a:t>
          </a:r>
        </a:p>
      </dsp:txBody>
      <dsp:txXfrm>
        <a:off x="6624877" y="1172364"/>
        <a:ext cx="1379526" cy="1090056"/>
      </dsp:txXfrm>
    </dsp:sp>
    <dsp:sp modelId="{77A257E0-D25B-450D-98CD-937694000728}">
      <dsp:nvSpPr>
        <dsp:cNvPr id="0" name=""/>
        <dsp:cNvSpPr/>
      </dsp:nvSpPr>
      <dsp:spPr>
        <a:xfrm>
          <a:off x="5930722" y="3263151"/>
          <a:ext cx="1981900" cy="589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50D7B-2AE7-4AC8-BD04-0F8B862AC1B7}">
      <dsp:nvSpPr>
        <dsp:cNvPr id="0" name=""/>
        <dsp:cNvSpPr/>
      </dsp:nvSpPr>
      <dsp:spPr>
        <a:xfrm>
          <a:off x="7188946" y="2978849"/>
          <a:ext cx="1447352" cy="1157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Trust &amp; Relationship</a:t>
          </a:r>
        </a:p>
      </dsp:txBody>
      <dsp:txXfrm>
        <a:off x="7222859" y="3012762"/>
        <a:ext cx="1379526" cy="1090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93188-37C6-9B41-B9BA-A8573B2AB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4C526-4BB8-6642-BF69-F32710D9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497F-BF5F-9D46-BFFC-18D5FBB2F4D4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D7625-7E45-E64C-9647-2F004AB7E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6E36F-556D-1A46-87AC-A6C587DA0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A87-F649-304E-9C8C-F17937C49F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74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7C9D-C3D4-A94A-B905-51BFFCEAD3F9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6FEF-5405-C54F-95F7-9BFAF5F53B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148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NTHERS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07324C-7097-D246-9F53-2EBAE4E782B0}"/>
              </a:ext>
            </a:extLst>
          </p:cNvPr>
          <p:cNvGrpSpPr/>
          <p:nvPr userDrawn="1"/>
        </p:nvGrpSpPr>
        <p:grpSpPr>
          <a:xfrm>
            <a:off x="1322388" y="1125539"/>
            <a:ext cx="6916616" cy="4606925"/>
            <a:chOff x="1322388" y="1125539"/>
            <a:chExt cx="6916616" cy="4606925"/>
          </a:xfrm>
          <a:solidFill>
            <a:schemeClr val="accent1"/>
          </a:solidFill>
        </p:grpSpPr>
        <p:grpSp>
          <p:nvGrpSpPr>
            <p:cNvPr id="65" name="Graphic 127">
              <a:extLst>
                <a:ext uri="{FF2B5EF4-FFF2-40B4-BE49-F238E27FC236}">
                  <a16:creationId xmlns:a16="http://schemas.microsoft.com/office/drawing/2014/main" id="{D1A148FF-9696-2F42-A355-5E616519031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1326604" y="1125540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D2A5DD9-743B-4442-BAF5-11FA9033888F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787C080-3072-FE47-A573-7CCDF57C1368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E6092185-BA14-9745-8B5A-720616F579FF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A2841F8-5F37-544C-A841-58B456037459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70" name="Graphic 127">
              <a:extLst>
                <a:ext uri="{FF2B5EF4-FFF2-40B4-BE49-F238E27FC236}">
                  <a16:creationId xmlns:a16="http://schemas.microsoft.com/office/drawing/2014/main" id="{0312DA73-DBF1-8844-A9E7-EF2B5EAFDA8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26604" y="3429002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862E734-A12F-2B46-82DF-62E62BAE4CE2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0DB6449-F9B3-3242-8E55-066E378A891A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4851C5E-CAD9-614C-9B48-1671CCB3BCAD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EB68DEB9-CA1F-714B-B1F1-E3D9548B1039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9" name="Graphic 127">
              <a:extLst>
                <a:ext uri="{FF2B5EF4-FFF2-40B4-BE49-F238E27FC236}">
                  <a16:creationId xmlns:a16="http://schemas.microsoft.com/office/drawing/2014/main" id="{D49B4F55-9A8A-034C-AF0F-E0C2F3D918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445" y="1125539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2BEC6179-70F2-7C4A-AE11-5B7A966F7FD8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CCE6712-EB5B-BF4B-8284-66A51C1C7E8B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DC449A7-D91B-B345-A09E-626796699FF1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334D978-9D4D-D247-849A-32C6F27431A0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40" name="Graphic 127">
              <a:extLst>
                <a:ext uri="{FF2B5EF4-FFF2-40B4-BE49-F238E27FC236}">
                  <a16:creationId xmlns:a16="http://schemas.microsoft.com/office/drawing/2014/main" id="{294E93E6-526B-C746-BB7B-2264DB5F6D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5939758" y="1125539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0764318-BEEA-F641-9FA8-DD00E4522A2E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2DAB8D9-B27D-ED44-AE3A-59FD0F522A9D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EA4A5ED-0F66-4D46-BBF8-12782C370B80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898CDB1-EBF7-6C4D-8E3C-9A79A25B4612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45" name="Graphic 127">
              <a:extLst>
                <a:ext uri="{FF2B5EF4-FFF2-40B4-BE49-F238E27FC236}">
                  <a16:creationId xmlns:a16="http://schemas.microsoft.com/office/drawing/2014/main" id="{25926419-F579-A84C-8F82-EE56D007B7C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939758" y="3429001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19FC1A3B-BEE4-3C4A-B93A-61FED3B84FE5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85B6AB7-F440-8646-B9AD-8549B959650D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238F226-A21B-6648-8F37-86DF272BD3B9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C393940-AD22-E841-B103-878D08182EF6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50" name="Graphic 127">
              <a:extLst>
                <a:ext uri="{FF2B5EF4-FFF2-40B4-BE49-F238E27FC236}">
                  <a16:creationId xmlns:a16="http://schemas.microsoft.com/office/drawing/2014/main" id="{30975C62-9164-4B41-BDAD-ED59A6723D3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3633243" y="3429002"/>
              <a:ext cx="2295028" cy="2303462"/>
              <a:chOff x="8255665" y="650934"/>
              <a:chExt cx="1714499" cy="1714254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9338FD7-99B6-1F4C-94D3-D012067903C4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1310F26-8828-4E41-926E-9F82F1E0CD5A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E746B95-6FDB-A849-954D-7AA3F0F26D07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D492A1-663F-CE48-A5EA-89E1BA6426D5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AC1D7F9F-B3FA-444D-9FB1-87319DCA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48620"/>
            <a:ext cx="9539833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DCF6EFCE-297C-7C4C-AE0F-7F6EBC1FD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6550"/>
            <a:ext cx="9539833" cy="1144800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0861F0C4-80D0-9B4B-BA8D-24B20F57D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73376"/>
            <a:ext cx="9539833" cy="3353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972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ANTH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583662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2B87C8-F056-1744-AF4F-9F1E4F009C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49350" y="1716088"/>
            <a:ext cx="3444875" cy="459263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85B0D-A9A0-8141-A286-6688605724A2}"/>
              </a:ext>
            </a:extLst>
          </p:cNvPr>
          <p:cNvGrpSpPr/>
          <p:nvPr userDrawn="1"/>
        </p:nvGrpSpPr>
        <p:grpSpPr>
          <a:xfrm>
            <a:off x="5319713" y="979482"/>
            <a:ext cx="5713325" cy="5726118"/>
            <a:chOff x="5319713" y="979482"/>
            <a:chExt cx="5713325" cy="5726118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D59A05-C373-F44D-95B5-C03A707DD82C}"/>
                </a:ext>
              </a:extLst>
            </p:cNvPr>
            <p:cNvSpPr/>
            <p:nvPr/>
          </p:nvSpPr>
          <p:spPr>
            <a:xfrm rot="10800000" flipV="1">
              <a:off x="5319847" y="3529276"/>
              <a:ext cx="5713054" cy="3176324"/>
            </a:xfrm>
            <a:custGeom>
              <a:avLst/>
              <a:gdLst>
                <a:gd name="connsiteX0" fmla="*/ 2001574 w 2001573"/>
                <a:gd name="connsiteY0" fmla="*/ 480337 h 1121962"/>
                <a:gd name="connsiteX1" fmla="*/ 1213579 w 2001573"/>
                <a:gd name="connsiteY1" fmla="*/ 480337 h 1121962"/>
                <a:gd name="connsiteX2" fmla="*/ 1069693 w 2001573"/>
                <a:gd name="connsiteY2" fmla="*/ 378613 h 1121962"/>
                <a:gd name="connsiteX3" fmla="*/ 527626 w 2001573"/>
                <a:gd name="connsiteY3" fmla="*/ 445 h 1121962"/>
                <a:gd name="connsiteX4" fmla="*/ 1250 w 2001573"/>
                <a:gd name="connsiteY4" fmla="*/ 522619 h 1121962"/>
                <a:gd name="connsiteX5" fmla="*/ 549784 w 2001573"/>
                <a:gd name="connsiteY5" fmla="*/ 1121962 h 1121962"/>
                <a:gd name="connsiteX6" fmla="*/ 1069693 w 2001573"/>
                <a:gd name="connsiteY6" fmla="*/ 743320 h 1121962"/>
                <a:gd name="connsiteX7" fmla="*/ 1213579 w 2001573"/>
                <a:gd name="connsiteY7" fmla="*/ 641501 h 1121962"/>
                <a:gd name="connsiteX8" fmla="*/ 2001574 w 2001573"/>
                <a:gd name="connsiteY8" fmla="*/ 641501 h 112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573" h="1121962">
                  <a:moveTo>
                    <a:pt x="2001574" y="480337"/>
                  </a:moveTo>
                  <a:lnTo>
                    <a:pt x="1213579" y="480337"/>
                  </a:lnTo>
                  <a:cubicBezTo>
                    <a:pt x="1135883" y="480337"/>
                    <a:pt x="1094990" y="452749"/>
                    <a:pt x="1069693" y="378613"/>
                  </a:cubicBezTo>
                  <a:cubicBezTo>
                    <a:pt x="993614" y="151655"/>
                    <a:pt x="778308" y="-9604"/>
                    <a:pt x="527626" y="445"/>
                  </a:cubicBezTo>
                  <a:cubicBezTo>
                    <a:pt x="244610" y="11726"/>
                    <a:pt x="19604" y="240675"/>
                    <a:pt x="1250" y="522619"/>
                  </a:cubicBezTo>
                  <a:cubicBezTo>
                    <a:pt x="-20052" y="849783"/>
                    <a:pt x="233673" y="1121962"/>
                    <a:pt x="549784" y="1121962"/>
                  </a:cubicBezTo>
                  <a:cubicBezTo>
                    <a:pt x="790862" y="1121962"/>
                    <a:pt x="995516" y="963547"/>
                    <a:pt x="1069693" y="743320"/>
                  </a:cubicBezTo>
                  <a:cubicBezTo>
                    <a:pt x="1094990" y="669184"/>
                    <a:pt x="1136263" y="641501"/>
                    <a:pt x="1213579" y="641501"/>
                  </a:cubicBezTo>
                  <a:lnTo>
                    <a:pt x="2001574" y="641501"/>
                  </a:lnTo>
                  <a:close/>
                </a:path>
              </a:pathLst>
            </a:custGeom>
            <a:solidFill>
              <a:schemeClr val="accent1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508FD87-5105-964E-8371-C576F5FFCD44}"/>
                </a:ext>
              </a:extLst>
            </p:cNvPr>
            <p:cNvSpPr/>
            <p:nvPr/>
          </p:nvSpPr>
          <p:spPr>
            <a:xfrm rot="10800000" flipV="1">
              <a:off x="5319713" y="979482"/>
              <a:ext cx="5713325" cy="3176437"/>
            </a:xfrm>
            <a:custGeom>
              <a:avLst/>
              <a:gdLst>
                <a:gd name="connsiteX0" fmla="*/ 0 w 2001668"/>
                <a:gd name="connsiteY0" fmla="*/ 641531 h 1122002"/>
                <a:gd name="connsiteX1" fmla="*/ 787995 w 2001668"/>
                <a:gd name="connsiteY1" fmla="*/ 641531 h 1122002"/>
                <a:gd name="connsiteX2" fmla="*/ 931975 w 2001668"/>
                <a:gd name="connsiteY2" fmla="*/ 743349 h 1122002"/>
                <a:gd name="connsiteX3" fmla="*/ 1474043 w 2001668"/>
                <a:gd name="connsiteY3" fmla="*/ 1121517 h 1122002"/>
                <a:gd name="connsiteX4" fmla="*/ 2000419 w 2001668"/>
                <a:gd name="connsiteY4" fmla="*/ 599343 h 1122002"/>
                <a:gd name="connsiteX5" fmla="*/ 1451885 w 2001668"/>
                <a:gd name="connsiteY5" fmla="*/ 0 h 1122002"/>
                <a:gd name="connsiteX6" fmla="*/ 931975 w 2001668"/>
                <a:gd name="connsiteY6" fmla="*/ 378642 h 1122002"/>
                <a:gd name="connsiteX7" fmla="*/ 787995 w 2001668"/>
                <a:gd name="connsiteY7" fmla="*/ 480366 h 1122002"/>
                <a:gd name="connsiteX8" fmla="*/ 0 w 2001668"/>
                <a:gd name="connsiteY8" fmla="*/ 480366 h 1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668" h="1122002">
                  <a:moveTo>
                    <a:pt x="0" y="641531"/>
                  </a:moveTo>
                  <a:lnTo>
                    <a:pt x="787995" y="641531"/>
                  </a:lnTo>
                  <a:cubicBezTo>
                    <a:pt x="865786" y="641531"/>
                    <a:pt x="906679" y="669213"/>
                    <a:pt x="931975" y="743349"/>
                  </a:cubicBezTo>
                  <a:cubicBezTo>
                    <a:pt x="1008055" y="970307"/>
                    <a:pt x="1223360" y="1132041"/>
                    <a:pt x="1474043" y="1121517"/>
                  </a:cubicBezTo>
                  <a:cubicBezTo>
                    <a:pt x="1757154" y="1110236"/>
                    <a:pt x="1982064" y="881192"/>
                    <a:pt x="2000419" y="599343"/>
                  </a:cubicBezTo>
                  <a:cubicBezTo>
                    <a:pt x="2021721" y="272179"/>
                    <a:pt x="1767900" y="0"/>
                    <a:pt x="1451885" y="0"/>
                  </a:cubicBezTo>
                  <a:cubicBezTo>
                    <a:pt x="1210807" y="0"/>
                    <a:pt x="1006153" y="158416"/>
                    <a:pt x="931975" y="378642"/>
                  </a:cubicBezTo>
                  <a:cubicBezTo>
                    <a:pt x="906679" y="452778"/>
                    <a:pt x="865406" y="480366"/>
                    <a:pt x="787995" y="480366"/>
                  </a:cubicBezTo>
                  <a:lnTo>
                    <a:pt x="0" y="480366"/>
                  </a:lnTo>
                  <a:close/>
                </a:path>
              </a:pathLst>
            </a:custGeom>
            <a:solidFill>
              <a:schemeClr val="accent2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8AEEEED-E8A6-F648-8501-BCF9DC7DE8A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342766" y="1134900"/>
            <a:ext cx="3132000" cy="2865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1FE85F9-AE30-7443-9578-8E04492F98EA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7910650" y="3686438"/>
            <a:ext cx="3132000" cy="28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8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AN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40" y="6315671"/>
            <a:ext cx="1030291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37CB3858-7086-A64C-8538-482A4BE8B770}"/>
              </a:ext>
            </a:extLst>
          </p:cNvPr>
          <p:cNvGrpSpPr>
            <a:grpSpLocks/>
          </p:cNvGrpSpPr>
          <p:nvPr userDrawn="1"/>
        </p:nvGrpSpPr>
        <p:grpSpPr>
          <a:xfrm rot="10800000" flipV="1">
            <a:off x="3229820" y="556403"/>
            <a:ext cx="5732359" cy="5745194"/>
            <a:chOff x="5094927" y="2419350"/>
            <a:chExt cx="2001668" cy="2022617"/>
          </a:xfrm>
          <a:solidFill>
            <a:srgbClr val="222221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A029894-C3E0-1347-9C57-C5103584B5A7}"/>
                </a:ext>
              </a:extLst>
            </p:cNvPr>
            <p:cNvSpPr/>
            <p:nvPr/>
          </p:nvSpPr>
          <p:spPr>
            <a:xfrm>
              <a:off x="5094975" y="3320005"/>
              <a:ext cx="2001573" cy="1121962"/>
            </a:xfrm>
            <a:custGeom>
              <a:avLst/>
              <a:gdLst>
                <a:gd name="connsiteX0" fmla="*/ 2001574 w 2001573"/>
                <a:gd name="connsiteY0" fmla="*/ 480337 h 1121962"/>
                <a:gd name="connsiteX1" fmla="*/ 1213579 w 2001573"/>
                <a:gd name="connsiteY1" fmla="*/ 480337 h 1121962"/>
                <a:gd name="connsiteX2" fmla="*/ 1069693 w 2001573"/>
                <a:gd name="connsiteY2" fmla="*/ 378613 h 1121962"/>
                <a:gd name="connsiteX3" fmla="*/ 527626 w 2001573"/>
                <a:gd name="connsiteY3" fmla="*/ 445 h 1121962"/>
                <a:gd name="connsiteX4" fmla="*/ 1250 w 2001573"/>
                <a:gd name="connsiteY4" fmla="*/ 522619 h 1121962"/>
                <a:gd name="connsiteX5" fmla="*/ 549784 w 2001573"/>
                <a:gd name="connsiteY5" fmla="*/ 1121962 h 1121962"/>
                <a:gd name="connsiteX6" fmla="*/ 1069693 w 2001573"/>
                <a:gd name="connsiteY6" fmla="*/ 743320 h 1121962"/>
                <a:gd name="connsiteX7" fmla="*/ 1213579 w 2001573"/>
                <a:gd name="connsiteY7" fmla="*/ 641501 h 1121962"/>
                <a:gd name="connsiteX8" fmla="*/ 2001574 w 2001573"/>
                <a:gd name="connsiteY8" fmla="*/ 641501 h 112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573" h="1121962">
                  <a:moveTo>
                    <a:pt x="2001574" y="480337"/>
                  </a:moveTo>
                  <a:lnTo>
                    <a:pt x="1213579" y="480337"/>
                  </a:lnTo>
                  <a:cubicBezTo>
                    <a:pt x="1135883" y="480337"/>
                    <a:pt x="1094990" y="452749"/>
                    <a:pt x="1069693" y="378613"/>
                  </a:cubicBezTo>
                  <a:cubicBezTo>
                    <a:pt x="993614" y="151655"/>
                    <a:pt x="778308" y="-9604"/>
                    <a:pt x="527626" y="445"/>
                  </a:cubicBezTo>
                  <a:cubicBezTo>
                    <a:pt x="244610" y="11726"/>
                    <a:pt x="19604" y="240675"/>
                    <a:pt x="1250" y="522619"/>
                  </a:cubicBezTo>
                  <a:cubicBezTo>
                    <a:pt x="-20052" y="849783"/>
                    <a:pt x="233673" y="1121962"/>
                    <a:pt x="549784" y="1121962"/>
                  </a:cubicBezTo>
                  <a:cubicBezTo>
                    <a:pt x="790862" y="1121962"/>
                    <a:pt x="995516" y="963547"/>
                    <a:pt x="1069693" y="743320"/>
                  </a:cubicBezTo>
                  <a:cubicBezTo>
                    <a:pt x="1094990" y="669184"/>
                    <a:pt x="1136263" y="641501"/>
                    <a:pt x="1213579" y="641501"/>
                  </a:cubicBezTo>
                  <a:lnTo>
                    <a:pt x="2001574" y="641501"/>
                  </a:lnTo>
                  <a:close/>
                </a:path>
              </a:pathLst>
            </a:custGeom>
            <a:solidFill>
              <a:schemeClr val="accent1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668252D-794B-224D-9EAC-79187A72D8C7}"/>
                </a:ext>
              </a:extLst>
            </p:cNvPr>
            <p:cNvSpPr/>
            <p:nvPr/>
          </p:nvSpPr>
          <p:spPr>
            <a:xfrm>
              <a:off x="5094927" y="2419350"/>
              <a:ext cx="2001668" cy="1122002"/>
            </a:xfrm>
            <a:custGeom>
              <a:avLst/>
              <a:gdLst>
                <a:gd name="connsiteX0" fmla="*/ 0 w 2001668"/>
                <a:gd name="connsiteY0" fmla="*/ 641531 h 1122002"/>
                <a:gd name="connsiteX1" fmla="*/ 787995 w 2001668"/>
                <a:gd name="connsiteY1" fmla="*/ 641531 h 1122002"/>
                <a:gd name="connsiteX2" fmla="*/ 931975 w 2001668"/>
                <a:gd name="connsiteY2" fmla="*/ 743349 h 1122002"/>
                <a:gd name="connsiteX3" fmla="*/ 1474043 w 2001668"/>
                <a:gd name="connsiteY3" fmla="*/ 1121517 h 1122002"/>
                <a:gd name="connsiteX4" fmla="*/ 2000419 w 2001668"/>
                <a:gd name="connsiteY4" fmla="*/ 599343 h 1122002"/>
                <a:gd name="connsiteX5" fmla="*/ 1451885 w 2001668"/>
                <a:gd name="connsiteY5" fmla="*/ 0 h 1122002"/>
                <a:gd name="connsiteX6" fmla="*/ 931975 w 2001668"/>
                <a:gd name="connsiteY6" fmla="*/ 378642 h 1122002"/>
                <a:gd name="connsiteX7" fmla="*/ 787995 w 2001668"/>
                <a:gd name="connsiteY7" fmla="*/ 480366 h 1122002"/>
                <a:gd name="connsiteX8" fmla="*/ 0 w 2001668"/>
                <a:gd name="connsiteY8" fmla="*/ 480366 h 1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668" h="1122002">
                  <a:moveTo>
                    <a:pt x="0" y="641531"/>
                  </a:moveTo>
                  <a:lnTo>
                    <a:pt x="787995" y="641531"/>
                  </a:lnTo>
                  <a:cubicBezTo>
                    <a:pt x="865786" y="641531"/>
                    <a:pt x="906679" y="669213"/>
                    <a:pt x="931975" y="743349"/>
                  </a:cubicBezTo>
                  <a:cubicBezTo>
                    <a:pt x="1008055" y="970307"/>
                    <a:pt x="1223360" y="1132041"/>
                    <a:pt x="1474043" y="1121517"/>
                  </a:cubicBezTo>
                  <a:cubicBezTo>
                    <a:pt x="1757154" y="1110236"/>
                    <a:pt x="1982064" y="881192"/>
                    <a:pt x="2000419" y="599343"/>
                  </a:cubicBezTo>
                  <a:cubicBezTo>
                    <a:pt x="2021721" y="272179"/>
                    <a:pt x="1767900" y="0"/>
                    <a:pt x="1451885" y="0"/>
                  </a:cubicBezTo>
                  <a:cubicBezTo>
                    <a:pt x="1210807" y="0"/>
                    <a:pt x="1006153" y="158416"/>
                    <a:pt x="931975" y="378642"/>
                  </a:cubicBezTo>
                  <a:cubicBezTo>
                    <a:pt x="906679" y="452778"/>
                    <a:pt x="865406" y="480366"/>
                    <a:pt x="787995" y="480366"/>
                  </a:cubicBezTo>
                  <a:lnTo>
                    <a:pt x="0" y="480366"/>
                  </a:lnTo>
                  <a:close/>
                </a:path>
              </a:pathLst>
            </a:custGeom>
            <a:solidFill>
              <a:schemeClr val="accent2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3229683" y="836712"/>
            <a:ext cx="3137607" cy="259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C9D2F1-60A7-8049-81EB-CDC79DC9EC73}"/>
              </a:ext>
            </a:extLst>
          </p:cNvPr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935242" y="3429000"/>
            <a:ext cx="3019734" cy="259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38" name="Graphic 127">
            <a:extLst>
              <a:ext uri="{FF2B5EF4-FFF2-40B4-BE49-F238E27FC236}">
                <a16:creationId xmlns:a16="http://schemas.microsoft.com/office/drawing/2014/main" id="{62C4E08F-18D0-AF42-8952-FB071E958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619" y="116632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9D716EC7-0C3F-834C-93B4-E9C18A84984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0C4799CC-98AF-E34F-B8A3-8E51F06BBE50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D2AB703E-1BF6-A648-BA62-96C32CA32789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A1D62A2B-B5FF-0E40-93C3-FF1165470B4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808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74675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0238" y="2296637"/>
            <a:ext cx="5160962" cy="2857976"/>
          </a:xfrm>
        </p:spPr>
        <p:txBody>
          <a:bodyPr anchor="ctr">
            <a:normAutofit/>
          </a:bodyPr>
          <a:lstStyle>
            <a:lvl1pPr marL="0" indent="0">
              <a:buNone/>
              <a:defRPr sz="4000" b="1" i="0" spc="-100" baseline="0">
                <a:solidFill>
                  <a:srgbClr val="003F66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606F42D3-12EB-274F-A62A-841061BDD1BD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144455" y="1721232"/>
            <a:ext cx="4024312" cy="402431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6000" b="1" spc="-3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5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A4A3A4"/>
          </p15:clr>
        </p15:guide>
        <p15:guide id="11" pos="6237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56402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08AF4-7CD4-6E49-BE49-EED6E02F68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59496" y="1422400"/>
            <a:ext cx="4011276" cy="40132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02E710D-1752-1B41-A166-F1E69DF4C4BD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715095" y="1422400"/>
            <a:ext cx="4011276" cy="4013200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E3ABD-639E-BF4F-88AB-007E783FE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5798221"/>
            <a:ext cx="4011276" cy="78436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523F457-AD5D-544B-9336-8A221943F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5096" y="5798220"/>
            <a:ext cx="4011276" cy="77720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34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56403"/>
            <a:ext cx="9561513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0528" y="2043784"/>
            <a:ext cx="2962800" cy="29628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16E055-03DA-594C-8345-08CDC37BE94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50528" y="5159604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52A10A0-7E1D-284E-AF56-E86ED3570DF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63916" y="2043784"/>
            <a:ext cx="2962800" cy="2962800"/>
          </a:xfrm>
          <a:prstGeom prst="ellipse">
            <a:avLst/>
          </a:prstGeom>
          <a:solidFill>
            <a:srgbClr val="E1651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01431B2-F623-FE45-BBD5-23B263CE2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17" y="5159604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108210B5-F2C1-BD4E-A209-16671CD2EA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872391" y="2013850"/>
            <a:ext cx="2962800" cy="2962800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0E3A6D4-270C-BB4E-8E58-AD36315568E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872391" y="5129670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29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6237">
          <p15:clr>
            <a:srgbClr val="A4A3A4"/>
          </p15:clr>
        </p15:guide>
        <p15:guide id="13" pos="4793">
          <p15:clr>
            <a:srgbClr val="A4A3A4"/>
          </p15:clr>
        </p15:guide>
        <p15:guide id="16" orient="horz" pos="3596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56403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1241152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16E055-03DA-594C-8345-08CDC37BE94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241929" y="4572001"/>
            <a:ext cx="2296800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5EEB37E5-4D9A-624F-8B5C-15C532BA7F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19736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0F1F6086-6643-474F-8F38-634366A3BAA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20402" y="4572001"/>
            <a:ext cx="2296800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83A7614-5A67-CA47-8B2A-BD6292D52C0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98320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1FCAC29D-3BC4-F543-909C-86C61DBFEC2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875" y="4572001"/>
            <a:ext cx="2296800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1AA959D8-F1D4-A346-A2D9-2EF0207D26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76904" y="1716088"/>
            <a:ext cx="2297466" cy="22968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BF3859B4-9180-944C-9698-89466F643E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677348" y="4572001"/>
            <a:ext cx="2297466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3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4793">
          <p15:clr>
            <a:srgbClr val="A4A3A4"/>
          </p15:clr>
        </p15:guide>
        <p15:guide id="20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56403"/>
            <a:ext cx="9564006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69063" y="1725370"/>
            <a:ext cx="4402137" cy="3984868"/>
          </a:xfrm>
        </p:spPr>
        <p:txBody>
          <a:bodyPr anchor="ctr">
            <a:normAutofit/>
          </a:bodyPr>
          <a:lstStyle>
            <a:lvl1pPr marL="0" indent="0">
              <a:buNone/>
              <a:defRPr sz="4000" b="1" i="0" spc="-100" baseline="0">
                <a:solidFill>
                  <a:srgbClr val="003F66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EA5DF3-F6A7-F04E-812D-24F3C5F83D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663" y="1172474"/>
            <a:ext cx="5148000" cy="5144679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E8E7E5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pSp>
        <p:nvGrpSpPr>
          <p:cNvPr id="16" name="Graphic 127">
            <a:extLst>
              <a:ext uri="{FF2B5EF4-FFF2-40B4-BE49-F238E27FC236}">
                <a16:creationId xmlns:a16="http://schemas.microsoft.com/office/drawing/2014/main" id="{1A198D0C-5FD5-2441-8DE4-57A37D67E1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932" y="147901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F590D90D-F376-5644-B15A-9658F265EBA1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4EDA7BCA-5EE0-C847-8BF6-9B67C60E3D3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3ED126A4-6601-954C-A099-F7194E8399D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98F31A12-4ACA-7C4B-BD79-C32BC326FAD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0261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 - Kotahitan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3C370F-FCD7-3642-A8B1-D6E40BF52CCF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4E5DF5D-CE2C-D046-8EEF-63B797CDAF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" y="2"/>
            <a:ext cx="12191996" cy="6857999"/>
          </a:xfrm>
          <a:custGeom>
            <a:avLst/>
            <a:gdLst>
              <a:gd name="connsiteX0" fmla="*/ 11480214 w 12191996"/>
              <a:gd name="connsiteY0" fmla="*/ 6632401 h 6857999"/>
              <a:gd name="connsiteX1" fmla="*/ 11342397 w 12191996"/>
              <a:gd name="connsiteY1" fmla="*/ 6681458 h 6857999"/>
              <a:gd name="connsiteX2" fmla="*/ 11259418 w 12191996"/>
              <a:gd name="connsiteY2" fmla="*/ 6663476 h 6857999"/>
              <a:gd name="connsiteX3" fmla="*/ 11259418 w 12191996"/>
              <a:gd name="connsiteY3" fmla="*/ 6700715 h 6857999"/>
              <a:gd name="connsiteX4" fmla="*/ 11342312 w 12191996"/>
              <a:gd name="connsiteY4" fmla="*/ 6714531 h 6857999"/>
              <a:gd name="connsiteX5" fmla="*/ 11480214 w 12191996"/>
              <a:gd name="connsiteY5" fmla="*/ 6672318 h 6857999"/>
              <a:gd name="connsiteX6" fmla="*/ 11618115 w 12191996"/>
              <a:gd name="connsiteY6" fmla="*/ 6714531 h 6857999"/>
              <a:gd name="connsiteX7" fmla="*/ 11618072 w 12191996"/>
              <a:gd name="connsiteY7" fmla="*/ 6714573 h 6857999"/>
              <a:gd name="connsiteX8" fmla="*/ 11755974 w 12191996"/>
              <a:gd name="connsiteY8" fmla="*/ 6672361 h 6857999"/>
              <a:gd name="connsiteX9" fmla="*/ 11893876 w 12191996"/>
              <a:gd name="connsiteY9" fmla="*/ 6714573 h 6857999"/>
              <a:gd name="connsiteX10" fmla="*/ 11976727 w 12191996"/>
              <a:gd name="connsiteY10" fmla="*/ 6700715 h 6857999"/>
              <a:gd name="connsiteX11" fmla="*/ 11976727 w 12191996"/>
              <a:gd name="connsiteY11" fmla="*/ 6663476 h 6857999"/>
              <a:gd name="connsiteX12" fmla="*/ 11893748 w 12191996"/>
              <a:gd name="connsiteY12" fmla="*/ 6681458 h 6857999"/>
              <a:gd name="connsiteX13" fmla="*/ 11755932 w 12191996"/>
              <a:gd name="connsiteY13" fmla="*/ 6632401 h 6857999"/>
              <a:gd name="connsiteX14" fmla="*/ 11618072 w 12191996"/>
              <a:gd name="connsiteY14" fmla="*/ 6678482 h 6857999"/>
              <a:gd name="connsiteX15" fmla="*/ 11480214 w 12191996"/>
              <a:gd name="connsiteY15" fmla="*/ 6632401 h 6857999"/>
              <a:gd name="connsiteX16" fmla="*/ 11480256 w 12191996"/>
              <a:gd name="connsiteY16" fmla="*/ 6567997 h 6857999"/>
              <a:gd name="connsiteX17" fmla="*/ 11342440 w 12191996"/>
              <a:gd name="connsiteY17" fmla="*/ 6619009 h 6857999"/>
              <a:gd name="connsiteX18" fmla="*/ 11259461 w 12191996"/>
              <a:gd name="connsiteY18" fmla="*/ 6601495 h 6857999"/>
              <a:gd name="connsiteX19" fmla="*/ 11259461 w 12191996"/>
              <a:gd name="connsiteY19" fmla="*/ 6639754 h 6857999"/>
              <a:gd name="connsiteX20" fmla="*/ 11342312 w 12191996"/>
              <a:gd name="connsiteY20" fmla="*/ 6656375 h 6857999"/>
              <a:gd name="connsiteX21" fmla="*/ 11480214 w 12191996"/>
              <a:gd name="connsiteY21" fmla="*/ 6607361 h 6857999"/>
              <a:gd name="connsiteX22" fmla="*/ 11618115 w 12191996"/>
              <a:gd name="connsiteY22" fmla="*/ 6655652 h 6857999"/>
              <a:gd name="connsiteX23" fmla="*/ 11756017 w 12191996"/>
              <a:gd name="connsiteY23" fmla="*/ 6607361 h 6857999"/>
              <a:gd name="connsiteX24" fmla="*/ 11893918 w 12191996"/>
              <a:gd name="connsiteY24" fmla="*/ 6656375 h 6857999"/>
              <a:gd name="connsiteX25" fmla="*/ 11976769 w 12191996"/>
              <a:gd name="connsiteY25" fmla="*/ 6639754 h 6857999"/>
              <a:gd name="connsiteX26" fmla="*/ 11976769 w 12191996"/>
              <a:gd name="connsiteY26" fmla="*/ 6601495 h 6857999"/>
              <a:gd name="connsiteX27" fmla="*/ 11893790 w 12191996"/>
              <a:gd name="connsiteY27" fmla="*/ 6619009 h 6857999"/>
              <a:gd name="connsiteX28" fmla="*/ 11755974 w 12191996"/>
              <a:gd name="connsiteY28" fmla="*/ 6567997 h 6857999"/>
              <a:gd name="connsiteX29" fmla="*/ 11618115 w 12191996"/>
              <a:gd name="connsiteY29" fmla="*/ 6619476 h 6857999"/>
              <a:gd name="connsiteX30" fmla="*/ 11480256 w 12191996"/>
              <a:gd name="connsiteY30" fmla="*/ 6567997 h 6857999"/>
              <a:gd name="connsiteX31" fmla="*/ 11480213 w 12191996"/>
              <a:gd name="connsiteY31" fmla="*/ 6488377 h 6857999"/>
              <a:gd name="connsiteX32" fmla="*/ 11342312 w 12191996"/>
              <a:gd name="connsiteY32" fmla="*/ 6558391 h 6857999"/>
              <a:gd name="connsiteX33" fmla="*/ 11259418 w 12191996"/>
              <a:gd name="connsiteY33" fmla="*/ 6537603 h 6857999"/>
              <a:gd name="connsiteX34" fmla="*/ 11259418 w 12191996"/>
              <a:gd name="connsiteY34" fmla="*/ 6577733 h 6857999"/>
              <a:gd name="connsiteX35" fmla="*/ 11342269 w 12191996"/>
              <a:gd name="connsiteY35" fmla="*/ 6594439 h 6857999"/>
              <a:gd name="connsiteX36" fmla="*/ 11480213 w 12191996"/>
              <a:gd name="connsiteY36" fmla="*/ 6542875 h 6857999"/>
              <a:gd name="connsiteX37" fmla="*/ 11618114 w 12191996"/>
              <a:gd name="connsiteY37" fmla="*/ 6596607 h 6857999"/>
              <a:gd name="connsiteX38" fmla="*/ 11618072 w 12191996"/>
              <a:gd name="connsiteY38" fmla="*/ 6596650 h 6857999"/>
              <a:gd name="connsiteX39" fmla="*/ 11755973 w 12191996"/>
              <a:gd name="connsiteY39" fmla="*/ 6542917 h 6857999"/>
              <a:gd name="connsiteX40" fmla="*/ 11893875 w 12191996"/>
              <a:gd name="connsiteY40" fmla="*/ 6594439 h 6857999"/>
              <a:gd name="connsiteX41" fmla="*/ 11976726 w 12191996"/>
              <a:gd name="connsiteY41" fmla="*/ 6577733 h 6857999"/>
              <a:gd name="connsiteX42" fmla="*/ 11976726 w 12191996"/>
              <a:gd name="connsiteY42" fmla="*/ 6537603 h 6857999"/>
              <a:gd name="connsiteX43" fmla="*/ 11893832 w 12191996"/>
              <a:gd name="connsiteY43" fmla="*/ 6558391 h 6857999"/>
              <a:gd name="connsiteX44" fmla="*/ 11755931 w 12191996"/>
              <a:gd name="connsiteY44" fmla="*/ 6488377 h 6857999"/>
              <a:gd name="connsiteX45" fmla="*/ 11618072 w 12191996"/>
              <a:gd name="connsiteY45" fmla="*/ 6558391 h 6857999"/>
              <a:gd name="connsiteX46" fmla="*/ 11480213 w 12191996"/>
              <a:gd name="connsiteY46" fmla="*/ 6488377 h 6857999"/>
              <a:gd name="connsiteX47" fmla="*/ 11973624 w 12191996"/>
              <a:gd name="connsiteY47" fmla="*/ 6258616 h 6857999"/>
              <a:gd name="connsiteX48" fmla="*/ 11639157 w 12191996"/>
              <a:gd name="connsiteY48" fmla="*/ 6376326 h 6857999"/>
              <a:gd name="connsiteX49" fmla="*/ 11775953 w 12191996"/>
              <a:gd name="connsiteY49" fmla="*/ 6389674 h 6857999"/>
              <a:gd name="connsiteX50" fmla="*/ 11945525 w 12191996"/>
              <a:gd name="connsiteY50" fmla="*/ 6329820 h 6857999"/>
              <a:gd name="connsiteX51" fmla="*/ 11976259 w 12191996"/>
              <a:gd name="connsiteY51" fmla="*/ 6268308 h 6857999"/>
              <a:gd name="connsiteX52" fmla="*/ 11973624 w 12191996"/>
              <a:gd name="connsiteY52" fmla="*/ 6258616 h 6857999"/>
              <a:gd name="connsiteX53" fmla="*/ 11262691 w 12191996"/>
              <a:gd name="connsiteY53" fmla="*/ 6258490 h 6857999"/>
              <a:gd name="connsiteX54" fmla="*/ 11262648 w 12191996"/>
              <a:gd name="connsiteY54" fmla="*/ 6258618 h 6857999"/>
              <a:gd name="connsiteX55" fmla="*/ 11262655 w 12191996"/>
              <a:gd name="connsiteY55" fmla="*/ 6258619 h 6857999"/>
              <a:gd name="connsiteX56" fmla="*/ 11260013 w 12191996"/>
              <a:gd name="connsiteY56" fmla="*/ 6268182 h 6857999"/>
              <a:gd name="connsiteX57" fmla="*/ 11290790 w 12191996"/>
              <a:gd name="connsiteY57" fmla="*/ 6329694 h 6857999"/>
              <a:gd name="connsiteX58" fmla="*/ 11460276 w 12191996"/>
              <a:gd name="connsiteY58" fmla="*/ 6389676 h 6857999"/>
              <a:gd name="connsiteX59" fmla="*/ 11597115 w 12191996"/>
              <a:gd name="connsiteY59" fmla="*/ 6376328 h 6857999"/>
              <a:gd name="connsiteX60" fmla="*/ 11368692 w 12191996"/>
              <a:gd name="connsiteY60" fmla="*/ 6283454 h 6857999"/>
              <a:gd name="connsiteX61" fmla="*/ 11262655 w 12191996"/>
              <a:gd name="connsiteY61" fmla="*/ 6258619 h 6857999"/>
              <a:gd name="connsiteX62" fmla="*/ 11349325 w 12191996"/>
              <a:gd name="connsiteY62" fmla="*/ 6212452 h 6857999"/>
              <a:gd name="connsiteX63" fmla="*/ 11267877 w 12191996"/>
              <a:gd name="connsiteY63" fmla="*/ 6248755 h 6857999"/>
              <a:gd name="connsiteX64" fmla="*/ 11596307 w 12191996"/>
              <a:gd name="connsiteY64" fmla="*/ 6364127 h 6857999"/>
              <a:gd name="connsiteX65" fmla="*/ 11496962 w 12191996"/>
              <a:gd name="connsiteY65" fmla="*/ 6252454 h 6857999"/>
              <a:gd name="connsiteX66" fmla="*/ 11349325 w 12191996"/>
              <a:gd name="connsiteY66" fmla="*/ 6212452 h 6857999"/>
              <a:gd name="connsiteX67" fmla="*/ 11886904 w 12191996"/>
              <a:gd name="connsiteY67" fmla="*/ 6212451 h 6857999"/>
              <a:gd name="connsiteX68" fmla="*/ 11739267 w 12191996"/>
              <a:gd name="connsiteY68" fmla="*/ 6252453 h 6857999"/>
              <a:gd name="connsiteX69" fmla="*/ 11639922 w 12191996"/>
              <a:gd name="connsiteY69" fmla="*/ 6364126 h 6857999"/>
              <a:gd name="connsiteX70" fmla="*/ 11968352 w 12191996"/>
              <a:gd name="connsiteY70" fmla="*/ 6248754 h 6857999"/>
              <a:gd name="connsiteX71" fmla="*/ 11886904 w 12191996"/>
              <a:gd name="connsiteY71" fmla="*/ 6212451 h 6857999"/>
              <a:gd name="connsiteX72" fmla="*/ 11619168 w 12191996"/>
              <a:gd name="connsiteY72" fmla="*/ 5853750 h 6857999"/>
              <a:gd name="connsiteX73" fmla="*/ 11598901 w 12191996"/>
              <a:gd name="connsiteY73" fmla="*/ 5857408 h 6857999"/>
              <a:gd name="connsiteX74" fmla="*/ 11569824 w 12191996"/>
              <a:gd name="connsiteY74" fmla="*/ 5924742 h 6857999"/>
              <a:gd name="connsiteX75" fmla="*/ 11598901 w 12191996"/>
              <a:gd name="connsiteY75" fmla="*/ 5953818 h 6857999"/>
              <a:gd name="connsiteX76" fmla="*/ 11610549 w 12191996"/>
              <a:gd name="connsiteY76" fmla="*/ 5971247 h 6857999"/>
              <a:gd name="connsiteX77" fmla="*/ 11610549 w 12191996"/>
              <a:gd name="connsiteY77" fmla="*/ 6176909 h 6857999"/>
              <a:gd name="connsiteX78" fmla="*/ 11607658 w 12191996"/>
              <a:gd name="connsiteY78" fmla="*/ 6182690 h 6857999"/>
              <a:gd name="connsiteX79" fmla="*/ 11602727 w 12191996"/>
              <a:gd name="connsiteY79" fmla="*/ 6178439 h 6857999"/>
              <a:gd name="connsiteX80" fmla="*/ 11523319 w 12191996"/>
              <a:gd name="connsiteY80" fmla="*/ 5991397 h 6857999"/>
              <a:gd name="connsiteX81" fmla="*/ 11522384 w 12191996"/>
              <a:gd name="connsiteY81" fmla="*/ 5989186 h 6857999"/>
              <a:gd name="connsiteX82" fmla="*/ 11526294 w 12191996"/>
              <a:gd name="connsiteY82" fmla="*/ 5968569 h 6857999"/>
              <a:gd name="connsiteX83" fmla="*/ 11526745 w 12191996"/>
              <a:gd name="connsiteY83" fmla="*/ 5895167 h 6857999"/>
              <a:gd name="connsiteX84" fmla="*/ 11453344 w 12191996"/>
              <a:gd name="connsiteY84" fmla="*/ 5894714 h 6857999"/>
              <a:gd name="connsiteX85" fmla="*/ 11452892 w 12191996"/>
              <a:gd name="connsiteY85" fmla="*/ 5968117 h 6857999"/>
              <a:gd name="connsiteX86" fmla="*/ 11491011 w 12191996"/>
              <a:gd name="connsiteY86" fmla="*/ 5983532 h 6857999"/>
              <a:gd name="connsiteX87" fmla="*/ 11508568 w 12191996"/>
              <a:gd name="connsiteY87" fmla="*/ 5995010 h 6857999"/>
              <a:gd name="connsiteX88" fmla="*/ 11509503 w 12191996"/>
              <a:gd name="connsiteY88" fmla="*/ 5997220 h 6857999"/>
              <a:gd name="connsiteX89" fmla="*/ 11588826 w 12191996"/>
              <a:gd name="connsiteY89" fmla="*/ 6184050 h 6857999"/>
              <a:gd name="connsiteX90" fmla="*/ 11588826 w 12191996"/>
              <a:gd name="connsiteY90" fmla="*/ 6184305 h 6857999"/>
              <a:gd name="connsiteX91" fmla="*/ 11588444 w 12191996"/>
              <a:gd name="connsiteY91" fmla="*/ 6190767 h 6857999"/>
              <a:gd name="connsiteX92" fmla="*/ 11582280 w 12191996"/>
              <a:gd name="connsiteY92" fmla="*/ 6188854 h 6857999"/>
              <a:gd name="connsiteX93" fmla="*/ 11436344 w 12191996"/>
              <a:gd name="connsiteY93" fmla="*/ 6047637 h 6857999"/>
              <a:gd name="connsiteX94" fmla="*/ 11434643 w 12191996"/>
              <a:gd name="connsiteY94" fmla="*/ 6045979 h 6857999"/>
              <a:gd name="connsiteX95" fmla="*/ 11430393 w 12191996"/>
              <a:gd name="connsiteY95" fmla="*/ 6025489 h 6857999"/>
              <a:gd name="connsiteX96" fmla="*/ 11402063 w 12191996"/>
              <a:gd name="connsiteY96" fmla="*/ 5957838 h 6857999"/>
              <a:gd name="connsiteX97" fmla="*/ 11334412 w 12191996"/>
              <a:gd name="connsiteY97" fmla="*/ 5986166 h 6857999"/>
              <a:gd name="connsiteX98" fmla="*/ 11362741 w 12191996"/>
              <a:gd name="connsiteY98" fmla="*/ 6053818 h 6857999"/>
              <a:gd name="connsiteX99" fmla="*/ 11403782 w 12191996"/>
              <a:gd name="connsiteY99" fmla="*/ 6053078 h 6857999"/>
              <a:gd name="connsiteX100" fmla="*/ 11424399 w 12191996"/>
              <a:gd name="connsiteY100" fmla="*/ 6056819 h 6857999"/>
              <a:gd name="connsiteX101" fmla="*/ 11426141 w 12191996"/>
              <a:gd name="connsiteY101" fmla="*/ 6058477 h 6857999"/>
              <a:gd name="connsiteX102" fmla="*/ 11572120 w 12191996"/>
              <a:gd name="connsiteY102" fmla="*/ 6199481 h 6857999"/>
              <a:gd name="connsiteX103" fmla="*/ 11574288 w 12191996"/>
              <a:gd name="connsiteY103" fmla="*/ 6205560 h 6857999"/>
              <a:gd name="connsiteX104" fmla="*/ 11567869 w 12191996"/>
              <a:gd name="connsiteY104" fmla="*/ 6206198 h 6857999"/>
              <a:gd name="connsiteX105" fmla="*/ 11378191 w 12191996"/>
              <a:gd name="connsiteY105" fmla="*/ 6133421 h 6857999"/>
              <a:gd name="connsiteX106" fmla="*/ 11375938 w 12191996"/>
              <a:gd name="connsiteY106" fmla="*/ 6132571 h 6857999"/>
              <a:gd name="connsiteX107" fmla="*/ 11363823 w 12191996"/>
              <a:gd name="connsiteY107" fmla="*/ 6115567 h 6857999"/>
              <a:gd name="connsiteX108" fmla="*/ 11311308 w 12191996"/>
              <a:gd name="connsiteY108" fmla="*/ 6064365 h 6857999"/>
              <a:gd name="connsiteX109" fmla="*/ 11260107 w 12191996"/>
              <a:gd name="connsiteY109" fmla="*/ 6116879 h 6857999"/>
              <a:gd name="connsiteX110" fmla="*/ 11312621 w 12191996"/>
              <a:gd name="connsiteY110" fmla="*/ 6168080 h 6857999"/>
              <a:gd name="connsiteX111" fmla="*/ 11350304 w 12191996"/>
              <a:gd name="connsiteY111" fmla="*/ 6151148 h 6857999"/>
              <a:gd name="connsiteX112" fmla="*/ 11370751 w 12191996"/>
              <a:gd name="connsiteY112" fmla="*/ 6146514 h 6857999"/>
              <a:gd name="connsiteX113" fmla="*/ 11372792 w 12191996"/>
              <a:gd name="connsiteY113" fmla="*/ 6147322 h 6857999"/>
              <a:gd name="connsiteX114" fmla="*/ 11562385 w 12191996"/>
              <a:gd name="connsiteY114" fmla="*/ 6220098 h 6857999"/>
              <a:gd name="connsiteX115" fmla="*/ 11562768 w 12191996"/>
              <a:gd name="connsiteY115" fmla="*/ 6220098 h 6857999"/>
              <a:gd name="connsiteX116" fmla="*/ 11567019 w 12191996"/>
              <a:gd name="connsiteY116" fmla="*/ 6226135 h 6857999"/>
              <a:gd name="connsiteX117" fmla="*/ 11567019 w 12191996"/>
              <a:gd name="connsiteY117" fmla="*/ 6226645 h 6857999"/>
              <a:gd name="connsiteX118" fmla="*/ 11566551 w 12191996"/>
              <a:gd name="connsiteY118" fmla="*/ 6233447 h 6857999"/>
              <a:gd name="connsiteX119" fmla="*/ 11599241 w 12191996"/>
              <a:gd name="connsiteY119" fmla="*/ 6281653 h 6857999"/>
              <a:gd name="connsiteX120" fmla="*/ 11610889 w 12191996"/>
              <a:gd name="connsiteY120" fmla="*/ 6299124 h 6857999"/>
              <a:gd name="connsiteX121" fmla="*/ 11610889 w 12191996"/>
              <a:gd name="connsiteY121" fmla="*/ 6515498 h 6857999"/>
              <a:gd name="connsiteX122" fmla="*/ 11625767 w 12191996"/>
              <a:gd name="connsiteY122" fmla="*/ 6515498 h 6857999"/>
              <a:gd name="connsiteX123" fmla="*/ 11625767 w 12191996"/>
              <a:gd name="connsiteY123" fmla="*/ 6299124 h 6857999"/>
              <a:gd name="connsiteX124" fmla="*/ 11637457 w 12191996"/>
              <a:gd name="connsiteY124" fmla="*/ 6281653 h 6857999"/>
              <a:gd name="connsiteX125" fmla="*/ 11670147 w 12191996"/>
              <a:gd name="connsiteY125" fmla="*/ 6233447 h 6857999"/>
              <a:gd name="connsiteX126" fmla="*/ 11669680 w 12191996"/>
              <a:gd name="connsiteY126" fmla="*/ 6226475 h 6857999"/>
              <a:gd name="connsiteX127" fmla="*/ 11669680 w 12191996"/>
              <a:gd name="connsiteY127" fmla="*/ 6226092 h 6857999"/>
              <a:gd name="connsiteX128" fmla="*/ 11673931 w 12191996"/>
              <a:gd name="connsiteY128" fmla="*/ 6220098 h 6857999"/>
              <a:gd name="connsiteX129" fmla="*/ 11674186 w 12191996"/>
              <a:gd name="connsiteY129" fmla="*/ 6220098 h 6857999"/>
              <a:gd name="connsiteX130" fmla="*/ 11863906 w 12191996"/>
              <a:gd name="connsiteY130" fmla="*/ 6147279 h 6857999"/>
              <a:gd name="connsiteX131" fmla="*/ 11865947 w 12191996"/>
              <a:gd name="connsiteY131" fmla="*/ 6146472 h 6857999"/>
              <a:gd name="connsiteX132" fmla="*/ 11886394 w 12191996"/>
              <a:gd name="connsiteY132" fmla="*/ 6151105 h 6857999"/>
              <a:gd name="connsiteX133" fmla="*/ 11959677 w 12191996"/>
              <a:gd name="connsiteY133" fmla="*/ 6154081 h 6857999"/>
              <a:gd name="connsiteX134" fmla="*/ 11972944 w 12191996"/>
              <a:gd name="connsiteY134" fmla="*/ 6097373 h 6857999"/>
              <a:gd name="connsiteX135" fmla="*/ 11972689 w 12191996"/>
              <a:gd name="connsiteY135" fmla="*/ 6097416 h 6857999"/>
              <a:gd name="connsiteX136" fmla="*/ 11905693 w 12191996"/>
              <a:gd name="connsiteY136" fmla="*/ 6067567 h 6857999"/>
              <a:gd name="connsiteX137" fmla="*/ 11872408 w 12191996"/>
              <a:gd name="connsiteY137" fmla="*/ 6115397 h 6857999"/>
              <a:gd name="connsiteX138" fmla="*/ 11860293 w 12191996"/>
              <a:gd name="connsiteY138" fmla="*/ 6132401 h 6857999"/>
              <a:gd name="connsiteX139" fmla="*/ 11858295 w 12191996"/>
              <a:gd name="connsiteY139" fmla="*/ 6133166 h 6857999"/>
              <a:gd name="connsiteX140" fmla="*/ 11668319 w 12191996"/>
              <a:gd name="connsiteY140" fmla="*/ 6206113 h 6857999"/>
              <a:gd name="connsiteX141" fmla="*/ 11661901 w 12191996"/>
              <a:gd name="connsiteY141" fmla="*/ 6205475 h 6857999"/>
              <a:gd name="connsiteX142" fmla="*/ 11664026 w 12191996"/>
              <a:gd name="connsiteY142" fmla="*/ 6199396 h 6857999"/>
              <a:gd name="connsiteX143" fmla="*/ 11810004 w 12191996"/>
              <a:gd name="connsiteY143" fmla="*/ 6058392 h 6857999"/>
              <a:gd name="connsiteX144" fmla="*/ 11811747 w 12191996"/>
              <a:gd name="connsiteY144" fmla="*/ 6056734 h 6857999"/>
              <a:gd name="connsiteX145" fmla="*/ 11832407 w 12191996"/>
              <a:gd name="connsiteY145" fmla="*/ 6052993 h 6857999"/>
              <a:gd name="connsiteX146" fmla="*/ 11901102 w 12191996"/>
              <a:gd name="connsiteY146" fmla="*/ 6027123 h 6857999"/>
              <a:gd name="connsiteX147" fmla="*/ 11875231 w 12191996"/>
              <a:gd name="connsiteY147" fmla="*/ 5958429 h 6857999"/>
              <a:gd name="connsiteX148" fmla="*/ 11806535 w 12191996"/>
              <a:gd name="connsiteY148" fmla="*/ 5984299 h 6857999"/>
              <a:gd name="connsiteX149" fmla="*/ 11805796 w 12191996"/>
              <a:gd name="connsiteY149" fmla="*/ 6025404 h 6857999"/>
              <a:gd name="connsiteX150" fmla="*/ 11801587 w 12191996"/>
              <a:gd name="connsiteY150" fmla="*/ 6046064 h 6857999"/>
              <a:gd name="connsiteX151" fmla="*/ 11800057 w 12191996"/>
              <a:gd name="connsiteY151" fmla="*/ 6047552 h 6857999"/>
              <a:gd name="connsiteX152" fmla="*/ 11653654 w 12191996"/>
              <a:gd name="connsiteY152" fmla="*/ 6188896 h 6857999"/>
              <a:gd name="connsiteX153" fmla="*/ 11647490 w 12191996"/>
              <a:gd name="connsiteY153" fmla="*/ 6190809 h 6857999"/>
              <a:gd name="connsiteX154" fmla="*/ 11647107 w 12191996"/>
              <a:gd name="connsiteY154" fmla="*/ 6184348 h 6857999"/>
              <a:gd name="connsiteX155" fmla="*/ 11647107 w 12191996"/>
              <a:gd name="connsiteY155" fmla="*/ 6184093 h 6857999"/>
              <a:gd name="connsiteX156" fmla="*/ 11726515 w 12191996"/>
              <a:gd name="connsiteY156" fmla="*/ 5997220 h 6857999"/>
              <a:gd name="connsiteX157" fmla="*/ 11727450 w 12191996"/>
              <a:gd name="connsiteY157" fmla="*/ 5995010 h 6857999"/>
              <a:gd name="connsiteX158" fmla="*/ 11745007 w 12191996"/>
              <a:gd name="connsiteY158" fmla="*/ 5983532 h 6857999"/>
              <a:gd name="connsiteX159" fmla="*/ 11797970 w 12191996"/>
              <a:gd name="connsiteY159" fmla="*/ 5932882 h 6857999"/>
              <a:gd name="connsiteX160" fmla="*/ 11747319 w 12191996"/>
              <a:gd name="connsiteY160" fmla="*/ 5879920 h 6857999"/>
              <a:gd name="connsiteX161" fmla="*/ 11694356 w 12191996"/>
              <a:gd name="connsiteY161" fmla="*/ 5930569 h 6857999"/>
              <a:gd name="connsiteX162" fmla="*/ 11709724 w 12191996"/>
              <a:gd name="connsiteY162" fmla="*/ 5968569 h 6857999"/>
              <a:gd name="connsiteX163" fmla="*/ 11713635 w 12191996"/>
              <a:gd name="connsiteY163" fmla="*/ 5989186 h 6857999"/>
              <a:gd name="connsiteX164" fmla="*/ 11712784 w 12191996"/>
              <a:gd name="connsiteY164" fmla="*/ 5991184 h 6857999"/>
              <a:gd name="connsiteX165" fmla="*/ 11633292 w 12191996"/>
              <a:gd name="connsiteY165" fmla="*/ 6178482 h 6857999"/>
              <a:gd name="connsiteX166" fmla="*/ 11628360 w 12191996"/>
              <a:gd name="connsiteY166" fmla="*/ 6182732 h 6857999"/>
              <a:gd name="connsiteX167" fmla="*/ 11625470 w 12191996"/>
              <a:gd name="connsiteY167" fmla="*/ 6176951 h 6857999"/>
              <a:gd name="connsiteX168" fmla="*/ 11625470 w 12191996"/>
              <a:gd name="connsiteY168" fmla="*/ 5971247 h 6857999"/>
              <a:gd name="connsiteX169" fmla="*/ 11637160 w 12191996"/>
              <a:gd name="connsiteY169" fmla="*/ 5953818 h 6857999"/>
              <a:gd name="connsiteX170" fmla="*/ 11666236 w 12191996"/>
              <a:gd name="connsiteY170" fmla="*/ 5886483 h 6857999"/>
              <a:gd name="connsiteX171" fmla="*/ 11619168 w 12191996"/>
              <a:gd name="connsiteY171" fmla="*/ 5853750 h 6857999"/>
              <a:gd name="connsiteX172" fmla="*/ 11068822 w 12191996"/>
              <a:gd name="connsiteY172" fmla="*/ 1779603 h 6857999"/>
              <a:gd name="connsiteX173" fmla="*/ 11149710 w 12191996"/>
              <a:gd name="connsiteY173" fmla="*/ 2085468 h 6857999"/>
              <a:gd name="connsiteX174" fmla="*/ 11603278 w 12191996"/>
              <a:gd name="connsiteY174" fmla="*/ 2296625 h 6857999"/>
              <a:gd name="connsiteX175" fmla="*/ 11068822 w 12191996"/>
              <a:gd name="connsiteY175" fmla="*/ 1779603 h 6857999"/>
              <a:gd name="connsiteX176" fmla="*/ 11179872 w 12191996"/>
              <a:gd name="connsiteY176" fmla="*/ 1727954 h 6857999"/>
              <a:gd name="connsiteX177" fmla="*/ 11080296 w 12191996"/>
              <a:gd name="connsiteY177" fmla="*/ 1762678 h 6857999"/>
              <a:gd name="connsiteX178" fmla="*/ 11620837 w 12191996"/>
              <a:gd name="connsiteY178" fmla="*/ 2280080 h 6857999"/>
              <a:gd name="connsiteX179" fmla="*/ 11347302 w 12191996"/>
              <a:gd name="connsiteY179" fmla="*/ 1810602 h 6857999"/>
              <a:gd name="connsiteX180" fmla="*/ 11179872 w 12191996"/>
              <a:gd name="connsiteY180" fmla="*/ 1727954 h 6857999"/>
              <a:gd name="connsiteX181" fmla="*/ 11622168 w 12191996"/>
              <a:gd name="connsiteY181" fmla="*/ 1172121 h 6857999"/>
              <a:gd name="connsiteX182" fmla="*/ 11895703 w 12191996"/>
              <a:gd name="connsiteY182" fmla="*/ 1641599 h 6857999"/>
              <a:gd name="connsiteX183" fmla="*/ 12162645 w 12191996"/>
              <a:gd name="connsiteY183" fmla="*/ 1689524 h 6857999"/>
              <a:gd name="connsiteX184" fmla="*/ 11622168 w 12191996"/>
              <a:gd name="connsiteY184" fmla="*/ 1172121 h 6857999"/>
              <a:gd name="connsiteX185" fmla="*/ 11050946 w 12191996"/>
              <a:gd name="connsiteY185" fmla="*/ 1172121 h 6857999"/>
              <a:gd name="connsiteX186" fmla="*/ 11324481 w 12191996"/>
              <a:gd name="connsiteY186" fmla="*/ 1641600 h 6857999"/>
              <a:gd name="connsiteX187" fmla="*/ 11591487 w 12191996"/>
              <a:gd name="connsiteY187" fmla="*/ 1689524 h 6857999"/>
              <a:gd name="connsiteX188" fmla="*/ 11050946 w 12191996"/>
              <a:gd name="connsiteY188" fmla="*/ 1172121 h 6857999"/>
              <a:gd name="connsiteX189" fmla="*/ 11639664 w 12191996"/>
              <a:gd name="connsiteY189" fmla="*/ 1155576 h 6857999"/>
              <a:gd name="connsiteX190" fmla="*/ 12174120 w 12191996"/>
              <a:gd name="connsiteY190" fmla="*/ 1672535 h 6857999"/>
              <a:gd name="connsiteX191" fmla="*/ 12093232 w 12191996"/>
              <a:gd name="connsiteY191" fmla="*/ 1366734 h 6857999"/>
              <a:gd name="connsiteX192" fmla="*/ 11639664 w 12191996"/>
              <a:gd name="connsiteY192" fmla="*/ 1155576 h 6857999"/>
              <a:gd name="connsiteX193" fmla="*/ 11068442 w 12191996"/>
              <a:gd name="connsiteY193" fmla="*/ 1155576 h 6857999"/>
              <a:gd name="connsiteX194" fmla="*/ 11602961 w 12191996"/>
              <a:gd name="connsiteY194" fmla="*/ 1672599 h 6857999"/>
              <a:gd name="connsiteX195" fmla="*/ 11522073 w 12191996"/>
              <a:gd name="connsiteY195" fmla="*/ 1366797 h 6857999"/>
              <a:gd name="connsiteX196" fmla="*/ 11068442 w 12191996"/>
              <a:gd name="connsiteY196" fmla="*/ 1155576 h 6857999"/>
              <a:gd name="connsiteX197" fmla="*/ 11887816 w 12191996"/>
              <a:gd name="connsiteY197" fmla="*/ 810626 h 6857999"/>
              <a:gd name="connsiteX198" fmla="*/ 11822947 w 12191996"/>
              <a:gd name="connsiteY198" fmla="*/ 819314 h 6857999"/>
              <a:gd name="connsiteX199" fmla="*/ 11720826 w 12191996"/>
              <a:gd name="connsiteY199" fmla="*/ 921824 h 6857999"/>
              <a:gd name="connsiteX200" fmla="*/ 11677683 w 12191996"/>
              <a:gd name="connsiteY200" fmla="*/ 951817 h 6857999"/>
              <a:gd name="connsiteX201" fmla="*/ 11054974 w 12191996"/>
              <a:gd name="connsiteY201" fmla="*/ 951817 h 6857999"/>
              <a:gd name="connsiteX202" fmla="*/ 11054974 w 12191996"/>
              <a:gd name="connsiteY202" fmla="*/ 999627 h 6857999"/>
              <a:gd name="connsiteX203" fmla="*/ 11677683 w 12191996"/>
              <a:gd name="connsiteY203" fmla="*/ 999627 h 6857999"/>
              <a:gd name="connsiteX204" fmla="*/ 11720826 w 12191996"/>
              <a:gd name="connsiteY204" fmla="*/ 1029619 h 6857999"/>
              <a:gd name="connsiteX205" fmla="*/ 11930333 w 12191996"/>
              <a:gd name="connsiteY205" fmla="*/ 1132131 h 6857999"/>
              <a:gd name="connsiteX206" fmla="*/ 12032453 w 12191996"/>
              <a:gd name="connsiteY206" fmla="*/ 921824 h 6857999"/>
              <a:gd name="connsiteX207" fmla="*/ 11887816 w 12191996"/>
              <a:gd name="connsiteY207" fmla="*/ 810626 h 6857999"/>
              <a:gd name="connsiteX208" fmla="*/ 11887816 w 12191996"/>
              <a:gd name="connsiteY208" fmla="*/ 270317 h 6857999"/>
              <a:gd name="connsiteX209" fmla="*/ 11822947 w 12191996"/>
              <a:gd name="connsiteY209" fmla="*/ 279005 h 6857999"/>
              <a:gd name="connsiteX210" fmla="*/ 11720826 w 12191996"/>
              <a:gd name="connsiteY210" fmla="*/ 381515 h 6857999"/>
              <a:gd name="connsiteX211" fmla="*/ 11677683 w 12191996"/>
              <a:gd name="connsiteY211" fmla="*/ 411508 h 6857999"/>
              <a:gd name="connsiteX212" fmla="*/ 11054974 w 12191996"/>
              <a:gd name="connsiteY212" fmla="*/ 411508 h 6857999"/>
              <a:gd name="connsiteX213" fmla="*/ 11054974 w 12191996"/>
              <a:gd name="connsiteY213" fmla="*/ 459255 h 6857999"/>
              <a:gd name="connsiteX214" fmla="*/ 11677683 w 12191996"/>
              <a:gd name="connsiteY214" fmla="*/ 459255 h 6857999"/>
              <a:gd name="connsiteX215" fmla="*/ 11720826 w 12191996"/>
              <a:gd name="connsiteY215" fmla="*/ 489310 h 6857999"/>
              <a:gd name="connsiteX216" fmla="*/ 11930333 w 12191996"/>
              <a:gd name="connsiteY216" fmla="*/ 591821 h 6857999"/>
              <a:gd name="connsiteX217" fmla="*/ 12032453 w 12191996"/>
              <a:gd name="connsiteY217" fmla="*/ 381515 h 6857999"/>
              <a:gd name="connsiteX218" fmla="*/ 11887816 w 12191996"/>
              <a:gd name="connsiteY218" fmla="*/ 270317 h 6857999"/>
              <a:gd name="connsiteX219" fmla="*/ 0 w 12191996"/>
              <a:gd name="connsiteY219" fmla="*/ 1 h 6857999"/>
              <a:gd name="connsiteX220" fmla="*/ 12191996 w 12191996"/>
              <a:gd name="connsiteY220" fmla="*/ 1 h 6857999"/>
              <a:gd name="connsiteX221" fmla="*/ 12191996 w 12191996"/>
              <a:gd name="connsiteY221" fmla="*/ 141575 h 6857999"/>
              <a:gd name="connsiteX222" fmla="*/ 11569286 w 12191996"/>
              <a:gd name="connsiteY222" fmla="*/ 141575 h 6857999"/>
              <a:gd name="connsiteX223" fmla="*/ 11526143 w 12191996"/>
              <a:gd name="connsiteY223" fmla="*/ 111582 h 6857999"/>
              <a:gd name="connsiteX224" fmla="*/ 11316637 w 12191996"/>
              <a:gd name="connsiteY224" fmla="*/ 9072 h 6857999"/>
              <a:gd name="connsiteX225" fmla="*/ 11214516 w 12191996"/>
              <a:gd name="connsiteY225" fmla="*/ 219378 h 6857999"/>
              <a:gd name="connsiteX226" fmla="*/ 11424022 w 12191996"/>
              <a:gd name="connsiteY226" fmla="*/ 321889 h 6857999"/>
              <a:gd name="connsiteX227" fmla="*/ 11526143 w 12191996"/>
              <a:gd name="connsiteY227" fmla="*/ 219378 h 6857999"/>
              <a:gd name="connsiteX228" fmla="*/ 11569286 w 12191996"/>
              <a:gd name="connsiteY228" fmla="*/ 189385 h 6857999"/>
              <a:gd name="connsiteX229" fmla="*/ 12191996 w 12191996"/>
              <a:gd name="connsiteY229" fmla="*/ 189385 h 6857999"/>
              <a:gd name="connsiteX230" fmla="*/ 12191996 w 12191996"/>
              <a:gd name="connsiteY230" fmla="*/ 681947 h 6857999"/>
              <a:gd name="connsiteX231" fmla="*/ 11569286 w 12191996"/>
              <a:gd name="connsiteY231" fmla="*/ 681947 h 6857999"/>
              <a:gd name="connsiteX232" fmla="*/ 11526143 w 12191996"/>
              <a:gd name="connsiteY232" fmla="*/ 651891 h 6857999"/>
              <a:gd name="connsiteX233" fmla="*/ 11316637 w 12191996"/>
              <a:gd name="connsiteY233" fmla="*/ 549381 h 6857999"/>
              <a:gd name="connsiteX234" fmla="*/ 11214516 w 12191996"/>
              <a:gd name="connsiteY234" fmla="*/ 759686 h 6857999"/>
              <a:gd name="connsiteX235" fmla="*/ 11424022 w 12191996"/>
              <a:gd name="connsiteY235" fmla="*/ 862197 h 6857999"/>
              <a:gd name="connsiteX236" fmla="*/ 11526143 w 12191996"/>
              <a:gd name="connsiteY236" fmla="*/ 759687 h 6857999"/>
              <a:gd name="connsiteX237" fmla="*/ 11569286 w 12191996"/>
              <a:gd name="connsiteY237" fmla="*/ 729694 h 6857999"/>
              <a:gd name="connsiteX238" fmla="*/ 12191996 w 12191996"/>
              <a:gd name="connsiteY238" fmla="*/ 729694 h 6857999"/>
              <a:gd name="connsiteX239" fmla="*/ 12191996 w 12191996"/>
              <a:gd name="connsiteY239" fmla="*/ 2277388 h 6857999"/>
              <a:gd name="connsiteX240" fmla="*/ 12191460 w 12191996"/>
              <a:gd name="connsiteY240" fmla="*/ 2277767 h 6857999"/>
              <a:gd name="connsiteX241" fmla="*/ 12161095 w 12191996"/>
              <a:gd name="connsiteY241" fmla="*/ 2146623 h 6857999"/>
              <a:gd name="connsiteX242" fmla="*/ 11918461 w 12191996"/>
              <a:gd name="connsiteY242" fmla="*/ 1810602 h 6857999"/>
              <a:gd name="connsiteX243" fmla="*/ 11651456 w 12191996"/>
              <a:gd name="connsiteY243" fmla="*/ 1762678 h 6857999"/>
              <a:gd name="connsiteX244" fmla="*/ 12045768 w 12191996"/>
              <a:gd name="connsiteY244" fmla="*/ 2163383 h 6857999"/>
              <a:gd name="connsiteX245" fmla="*/ 12190205 w 12191996"/>
              <a:gd name="connsiteY245" fmla="*/ 2278651 h 6857999"/>
              <a:gd name="connsiteX246" fmla="*/ 12169922 w 12191996"/>
              <a:gd name="connsiteY246" fmla="*/ 2292945 h 6857999"/>
              <a:gd name="connsiteX247" fmla="*/ 12028616 w 12191996"/>
              <a:gd name="connsiteY247" fmla="*/ 2181253 h 6857999"/>
              <a:gd name="connsiteX248" fmla="*/ 11639981 w 12191996"/>
              <a:gd name="connsiteY248" fmla="*/ 1779604 h 6857999"/>
              <a:gd name="connsiteX249" fmla="*/ 11720869 w 12191996"/>
              <a:gd name="connsiteY249" fmla="*/ 2085405 h 6857999"/>
              <a:gd name="connsiteX250" fmla="*/ 12110040 w 12191996"/>
              <a:gd name="connsiteY250" fmla="*/ 2293599 h 6857999"/>
              <a:gd name="connsiteX251" fmla="*/ 12165382 w 12191996"/>
              <a:gd name="connsiteY251" fmla="*/ 2296144 h 6857999"/>
              <a:gd name="connsiteX252" fmla="*/ 12066116 w 12191996"/>
              <a:gd name="connsiteY252" fmla="*/ 2366100 h 6857999"/>
              <a:gd name="connsiteX253" fmla="*/ 11621396 w 12191996"/>
              <a:gd name="connsiteY253" fmla="*/ 2489082 h 6857999"/>
              <a:gd name="connsiteX254" fmla="*/ 11050796 w 12191996"/>
              <a:gd name="connsiteY254" fmla="*/ 2277388 h 6857999"/>
              <a:gd name="connsiteX255" fmla="*/ 11050796 w 12191996"/>
              <a:gd name="connsiteY255" fmla="*/ 2447428 h 6857999"/>
              <a:gd name="connsiteX256" fmla="*/ 11621396 w 12191996"/>
              <a:gd name="connsiteY256" fmla="*/ 2641748 h 6857999"/>
              <a:gd name="connsiteX257" fmla="*/ 12191996 w 12191996"/>
              <a:gd name="connsiteY257" fmla="*/ 2447428 h 6857999"/>
              <a:gd name="connsiteX258" fmla="*/ 12191996 w 12191996"/>
              <a:gd name="connsiteY258" fmla="*/ 2536378 h 6857999"/>
              <a:gd name="connsiteX259" fmla="*/ 11621396 w 12191996"/>
              <a:gd name="connsiteY259" fmla="*/ 2748071 h 6857999"/>
              <a:gd name="connsiteX260" fmla="*/ 11050796 w 12191996"/>
              <a:gd name="connsiteY260" fmla="*/ 2536378 h 6857999"/>
              <a:gd name="connsiteX261" fmla="*/ 11050796 w 12191996"/>
              <a:gd name="connsiteY261" fmla="*/ 2706353 h 6857999"/>
              <a:gd name="connsiteX262" fmla="*/ 11621396 w 12191996"/>
              <a:gd name="connsiteY262" fmla="*/ 2900675 h 6857999"/>
              <a:gd name="connsiteX263" fmla="*/ 12191996 w 12191996"/>
              <a:gd name="connsiteY263" fmla="*/ 2706353 h 6857999"/>
              <a:gd name="connsiteX264" fmla="*/ 12191996 w 12191996"/>
              <a:gd name="connsiteY264" fmla="*/ 2795303 h 6857999"/>
              <a:gd name="connsiteX265" fmla="*/ 11621396 w 12191996"/>
              <a:gd name="connsiteY265" fmla="*/ 3006996 h 6857999"/>
              <a:gd name="connsiteX266" fmla="*/ 11050796 w 12191996"/>
              <a:gd name="connsiteY266" fmla="*/ 2795303 h 6857999"/>
              <a:gd name="connsiteX267" fmla="*/ 11050796 w 12191996"/>
              <a:gd name="connsiteY267" fmla="*/ 2965343 h 6857999"/>
              <a:gd name="connsiteX268" fmla="*/ 11621396 w 12191996"/>
              <a:gd name="connsiteY268" fmla="*/ 3159599 h 6857999"/>
              <a:gd name="connsiteX269" fmla="*/ 12191996 w 12191996"/>
              <a:gd name="connsiteY269" fmla="*/ 2965343 h 6857999"/>
              <a:gd name="connsiteX270" fmla="*/ 12191996 w 12191996"/>
              <a:gd name="connsiteY270" fmla="*/ 3054229 h 6857999"/>
              <a:gd name="connsiteX271" fmla="*/ 11621396 w 12191996"/>
              <a:gd name="connsiteY271" fmla="*/ 3265985 h 6857999"/>
              <a:gd name="connsiteX272" fmla="*/ 11050796 w 12191996"/>
              <a:gd name="connsiteY272" fmla="*/ 3054292 h 6857999"/>
              <a:gd name="connsiteX273" fmla="*/ 11050796 w 12191996"/>
              <a:gd name="connsiteY273" fmla="*/ 3224331 h 6857999"/>
              <a:gd name="connsiteX274" fmla="*/ 11621396 w 12191996"/>
              <a:gd name="connsiteY274" fmla="*/ 3418588 h 6857999"/>
              <a:gd name="connsiteX275" fmla="*/ 12191996 w 12191996"/>
              <a:gd name="connsiteY275" fmla="*/ 3224268 h 6857999"/>
              <a:gd name="connsiteX276" fmla="*/ 12191996 w 12191996"/>
              <a:gd name="connsiteY276" fmla="*/ 6857999 h 6857999"/>
              <a:gd name="connsiteX277" fmla="*/ 0 w 12191996"/>
              <a:gd name="connsiteY2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2191996" h="6857999">
                <a:moveTo>
                  <a:pt x="11480214" y="6632401"/>
                </a:moveTo>
                <a:cubicBezTo>
                  <a:pt x="11441456" y="6664424"/>
                  <a:pt x="11392670" y="6681789"/>
                  <a:pt x="11342397" y="6681458"/>
                </a:cubicBezTo>
                <a:cubicBezTo>
                  <a:pt x="11313802" y="6681169"/>
                  <a:pt x="11285567" y="6675051"/>
                  <a:pt x="11259418" y="6663476"/>
                </a:cubicBezTo>
                <a:lnTo>
                  <a:pt x="11259418" y="6700715"/>
                </a:lnTo>
                <a:cubicBezTo>
                  <a:pt x="11285979" y="6710322"/>
                  <a:pt x="11314071" y="6715002"/>
                  <a:pt x="11342312" y="6714531"/>
                </a:cubicBezTo>
                <a:cubicBezTo>
                  <a:pt x="11393494" y="6714531"/>
                  <a:pt x="11438809" y="6702075"/>
                  <a:pt x="11480214" y="6672318"/>
                </a:cubicBezTo>
                <a:cubicBezTo>
                  <a:pt x="11516559" y="6700035"/>
                  <a:pt x="11567103" y="6714531"/>
                  <a:pt x="11618115" y="6714531"/>
                </a:cubicBezTo>
                <a:lnTo>
                  <a:pt x="11618072" y="6714573"/>
                </a:lnTo>
                <a:cubicBezTo>
                  <a:pt x="11669254" y="6714573"/>
                  <a:pt x="11719586" y="6700077"/>
                  <a:pt x="11755974" y="6672361"/>
                </a:cubicBezTo>
                <a:cubicBezTo>
                  <a:pt x="11797379" y="6702245"/>
                  <a:pt x="11842864" y="6714573"/>
                  <a:pt x="11893876" y="6714573"/>
                </a:cubicBezTo>
                <a:cubicBezTo>
                  <a:pt x="11922106" y="6715028"/>
                  <a:pt x="11950180" y="6710331"/>
                  <a:pt x="11976727" y="6700715"/>
                </a:cubicBezTo>
                <a:lnTo>
                  <a:pt x="11976727" y="6663476"/>
                </a:lnTo>
                <a:cubicBezTo>
                  <a:pt x="11950579" y="6675051"/>
                  <a:pt x="11922344" y="6681169"/>
                  <a:pt x="11893748" y="6681458"/>
                </a:cubicBezTo>
                <a:cubicBezTo>
                  <a:pt x="11843476" y="6681789"/>
                  <a:pt x="11794688" y="6664424"/>
                  <a:pt x="11755932" y="6632401"/>
                </a:cubicBezTo>
                <a:cubicBezTo>
                  <a:pt x="11718183" y="6664156"/>
                  <a:pt x="11669424" y="6678482"/>
                  <a:pt x="11618072" y="6678482"/>
                </a:cubicBezTo>
                <a:cubicBezTo>
                  <a:pt x="11566721" y="6678482"/>
                  <a:pt x="11517962" y="6664156"/>
                  <a:pt x="11480214" y="6632401"/>
                </a:cubicBezTo>
                <a:close/>
                <a:moveTo>
                  <a:pt x="11480256" y="6567997"/>
                </a:moveTo>
                <a:cubicBezTo>
                  <a:pt x="11441694" y="6600589"/>
                  <a:pt x="11392930" y="6618639"/>
                  <a:pt x="11342440" y="6619009"/>
                </a:cubicBezTo>
                <a:cubicBezTo>
                  <a:pt x="11313877" y="6618881"/>
                  <a:pt x="11285640" y="6612922"/>
                  <a:pt x="11259461" y="6601495"/>
                </a:cubicBezTo>
                <a:lnTo>
                  <a:pt x="11259461" y="6639754"/>
                </a:lnTo>
                <a:cubicBezTo>
                  <a:pt x="11285673" y="6650827"/>
                  <a:pt x="11313856" y="6656481"/>
                  <a:pt x="11342312" y="6656375"/>
                </a:cubicBezTo>
                <a:cubicBezTo>
                  <a:pt x="11393324" y="6656375"/>
                  <a:pt x="11438852" y="6639669"/>
                  <a:pt x="11480214" y="6607361"/>
                </a:cubicBezTo>
                <a:cubicBezTo>
                  <a:pt x="11518472" y="6640391"/>
                  <a:pt x="11571610" y="6655652"/>
                  <a:pt x="11618115" y="6655652"/>
                </a:cubicBezTo>
                <a:cubicBezTo>
                  <a:pt x="11664621" y="6655652"/>
                  <a:pt x="11717673" y="6640391"/>
                  <a:pt x="11756017" y="6607361"/>
                </a:cubicBezTo>
                <a:cubicBezTo>
                  <a:pt x="11797379" y="6639669"/>
                  <a:pt x="11842736" y="6656375"/>
                  <a:pt x="11893918" y="6656375"/>
                </a:cubicBezTo>
                <a:cubicBezTo>
                  <a:pt x="11922374" y="6656481"/>
                  <a:pt x="11950558" y="6650827"/>
                  <a:pt x="11976769" y="6639754"/>
                </a:cubicBezTo>
                <a:lnTo>
                  <a:pt x="11976769" y="6601495"/>
                </a:lnTo>
                <a:cubicBezTo>
                  <a:pt x="11950592" y="6612922"/>
                  <a:pt x="11922353" y="6618881"/>
                  <a:pt x="11893790" y="6619009"/>
                </a:cubicBezTo>
                <a:cubicBezTo>
                  <a:pt x="11843302" y="6618639"/>
                  <a:pt x="11794535" y="6600589"/>
                  <a:pt x="11755974" y="6567997"/>
                </a:cubicBezTo>
                <a:cubicBezTo>
                  <a:pt x="11717469" y="6600772"/>
                  <a:pt x="11668680" y="6618992"/>
                  <a:pt x="11618115" y="6619476"/>
                </a:cubicBezTo>
                <a:cubicBezTo>
                  <a:pt x="11567550" y="6618992"/>
                  <a:pt x="11518761" y="6600772"/>
                  <a:pt x="11480256" y="6567997"/>
                </a:cubicBezTo>
                <a:close/>
                <a:moveTo>
                  <a:pt x="11480213" y="6488377"/>
                </a:moveTo>
                <a:cubicBezTo>
                  <a:pt x="11454282" y="6533948"/>
                  <a:pt x="11389752" y="6558391"/>
                  <a:pt x="11342312" y="6558391"/>
                </a:cubicBezTo>
                <a:cubicBezTo>
                  <a:pt x="11313459" y="6557855"/>
                  <a:pt x="11285109" y="6550743"/>
                  <a:pt x="11259418" y="6537603"/>
                </a:cubicBezTo>
                <a:lnTo>
                  <a:pt x="11259418" y="6577733"/>
                </a:lnTo>
                <a:cubicBezTo>
                  <a:pt x="11285631" y="6588815"/>
                  <a:pt x="11313810" y="6594499"/>
                  <a:pt x="11342269" y="6594439"/>
                </a:cubicBezTo>
                <a:cubicBezTo>
                  <a:pt x="11393494" y="6594439"/>
                  <a:pt x="11434558" y="6579773"/>
                  <a:pt x="11480213" y="6542875"/>
                </a:cubicBezTo>
                <a:cubicBezTo>
                  <a:pt x="11518004" y="6574757"/>
                  <a:pt x="11568548" y="6596607"/>
                  <a:pt x="11618114" y="6596607"/>
                </a:cubicBezTo>
                <a:lnTo>
                  <a:pt x="11618072" y="6596650"/>
                </a:lnTo>
                <a:cubicBezTo>
                  <a:pt x="11667638" y="6596650"/>
                  <a:pt x="11718182" y="6574800"/>
                  <a:pt x="11755973" y="6542917"/>
                </a:cubicBezTo>
                <a:cubicBezTo>
                  <a:pt x="11801586" y="6579816"/>
                  <a:pt x="11842863" y="6594439"/>
                  <a:pt x="11893875" y="6594439"/>
                </a:cubicBezTo>
                <a:cubicBezTo>
                  <a:pt x="11922335" y="6594499"/>
                  <a:pt x="11950515" y="6588815"/>
                  <a:pt x="11976726" y="6577733"/>
                </a:cubicBezTo>
                <a:lnTo>
                  <a:pt x="11976726" y="6537603"/>
                </a:lnTo>
                <a:cubicBezTo>
                  <a:pt x="11951033" y="6550743"/>
                  <a:pt x="11922684" y="6557855"/>
                  <a:pt x="11893832" y="6558391"/>
                </a:cubicBezTo>
                <a:cubicBezTo>
                  <a:pt x="11846392" y="6558391"/>
                  <a:pt x="11781862" y="6533948"/>
                  <a:pt x="11755931" y="6488377"/>
                </a:cubicBezTo>
                <a:cubicBezTo>
                  <a:pt x="11730042" y="6533948"/>
                  <a:pt x="11665470" y="6558391"/>
                  <a:pt x="11618072" y="6558391"/>
                </a:cubicBezTo>
                <a:cubicBezTo>
                  <a:pt x="11570674" y="6558391"/>
                  <a:pt x="11506102" y="6533948"/>
                  <a:pt x="11480213" y="6488377"/>
                </a:cubicBezTo>
                <a:close/>
                <a:moveTo>
                  <a:pt x="11973624" y="6258616"/>
                </a:moveTo>
                <a:cubicBezTo>
                  <a:pt x="11833937" y="6280084"/>
                  <a:pt x="11675630" y="6357749"/>
                  <a:pt x="11639157" y="6376326"/>
                </a:cubicBezTo>
                <a:cubicBezTo>
                  <a:pt x="11677416" y="6388611"/>
                  <a:pt x="11724899" y="6393925"/>
                  <a:pt x="11775953" y="6389674"/>
                </a:cubicBezTo>
                <a:cubicBezTo>
                  <a:pt x="11847114" y="6383722"/>
                  <a:pt x="11908669" y="6360597"/>
                  <a:pt x="11945525" y="6329820"/>
                </a:cubicBezTo>
                <a:cubicBezTo>
                  <a:pt x="11973113" y="6307247"/>
                  <a:pt x="11978767" y="6284675"/>
                  <a:pt x="11976259" y="6268308"/>
                </a:cubicBezTo>
                <a:cubicBezTo>
                  <a:pt x="11975749" y="6264989"/>
                  <a:pt x="11974865" y="6261736"/>
                  <a:pt x="11973624" y="6258616"/>
                </a:cubicBezTo>
                <a:close/>
                <a:moveTo>
                  <a:pt x="11262691" y="6258490"/>
                </a:moveTo>
                <a:lnTo>
                  <a:pt x="11262648" y="6258618"/>
                </a:lnTo>
                <a:lnTo>
                  <a:pt x="11262655" y="6258619"/>
                </a:lnTo>
                <a:lnTo>
                  <a:pt x="11260013" y="6268182"/>
                </a:lnTo>
                <a:cubicBezTo>
                  <a:pt x="11257505" y="6284549"/>
                  <a:pt x="11263159" y="6307122"/>
                  <a:pt x="11290790" y="6329694"/>
                </a:cubicBezTo>
                <a:cubicBezTo>
                  <a:pt x="11327561" y="6360642"/>
                  <a:pt x="11389115" y="6383597"/>
                  <a:pt x="11460276" y="6389676"/>
                </a:cubicBezTo>
                <a:cubicBezTo>
                  <a:pt x="11511331" y="6393927"/>
                  <a:pt x="11558857" y="6388613"/>
                  <a:pt x="11597115" y="6376328"/>
                </a:cubicBezTo>
                <a:cubicBezTo>
                  <a:pt x="11569760" y="6362395"/>
                  <a:pt x="11473850" y="6315225"/>
                  <a:pt x="11368692" y="6283454"/>
                </a:cubicBezTo>
                <a:lnTo>
                  <a:pt x="11262655" y="6258619"/>
                </a:lnTo>
                <a:close/>
                <a:moveTo>
                  <a:pt x="11349325" y="6212452"/>
                </a:moveTo>
                <a:cubicBezTo>
                  <a:pt x="11308899" y="6214747"/>
                  <a:pt x="11280928" y="6229668"/>
                  <a:pt x="11267877" y="6248755"/>
                </a:cubicBezTo>
                <a:cubicBezTo>
                  <a:pt x="11401910" y="6270223"/>
                  <a:pt x="11551417" y="6341554"/>
                  <a:pt x="11596307" y="6364127"/>
                </a:cubicBezTo>
                <a:cubicBezTo>
                  <a:pt x="11577730" y="6321659"/>
                  <a:pt x="11543723" y="6281530"/>
                  <a:pt x="11496962" y="6252454"/>
                </a:cubicBezTo>
                <a:cubicBezTo>
                  <a:pt x="11449011" y="6222611"/>
                  <a:pt x="11397404" y="6209646"/>
                  <a:pt x="11349325" y="6212452"/>
                </a:cubicBezTo>
                <a:close/>
                <a:moveTo>
                  <a:pt x="11886904" y="6212451"/>
                </a:moveTo>
                <a:cubicBezTo>
                  <a:pt x="11838825" y="6209645"/>
                  <a:pt x="11787218" y="6222610"/>
                  <a:pt x="11739267" y="6252453"/>
                </a:cubicBezTo>
                <a:cubicBezTo>
                  <a:pt x="11692506" y="6281529"/>
                  <a:pt x="11658499" y="6321658"/>
                  <a:pt x="11639922" y="6364126"/>
                </a:cubicBezTo>
                <a:cubicBezTo>
                  <a:pt x="11684855" y="6341553"/>
                  <a:pt x="11834319" y="6270222"/>
                  <a:pt x="11968352" y="6248754"/>
                </a:cubicBezTo>
                <a:cubicBezTo>
                  <a:pt x="11955302" y="6229667"/>
                  <a:pt x="11927330" y="6214746"/>
                  <a:pt x="11886904" y="6212451"/>
                </a:cubicBezTo>
                <a:close/>
                <a:moveTo>
                  <a:pt x="11619168" y="5853750"/>
                </a:moveTo>
                <a:cubicBezTo>
                  <a:pt x="11612433" y="5853600"/>
                  <a:pt x="11605557" y="5854767"/>
                  <a:pt x="11598901" y="5857408"/>
                </a:cubicBezTo>
                <a:cubicBezTo>
                  <a:pt x="11572277" y="5867973"/>
                  <a:pt x="11559261" y="5898119"/>
                  <a:pt x="11569824" y="5924742"/>
                </a:cubicBezTo>
                <a:cubicBezTo>
                  <a:pt x="11575095" y="5938026"/>
                  <a:pt x="11585617" y="5948546"/>
                  <a:pt x="11598901" y="5953818"/>
                </a:cubicBezTo>
                <a:cubicBezTo>
                  <a:pt x="11605949" y="5956739"/>
                  <a:pt x="11610544" y="5963617"/>
                  <a:pt x="11610549" y="5971247"/>
                </a:cubicBezTo>
                <a:lnTo>
                  <a:pt x="11610549" y="6176909"/>
                </a:lnTo>
                <a:cubicBezTo>
                  <a:pt x="11610549" y="6179969"/>
                  <a:pt x="11609401" y="6182307"/>
                  <a:pt x="11607658" y="6182690"/>
                </a:cubicBezTo>
                <a:cubicBezTo>
                  <a:pt x="11605915" y="6183072"/>
                  <a:pt x="11603960" y="6181287"/>
                  <a:pt x="11602727" y="6178439"/>
                </a:cubicBezTo>
                <a:lnTo>
                  <a:pt x="11523319" y="5991397"/>
                </a:lnTo>
                <a:lnTo>
                  <a:pt x="11522384" y="5989186"/>
                </a:lnTo>
                <a:cubicBezTo>
                  <a:pt x="11519382" y="5982156"/>
                  <a:pt x="11520930" y="5974011"/>
                  <a:pt x="11526294" y="5968569"/>
                </a:cubicBezTo>
                <a:cubicBezTo>
                  <a:pt x="11546690" y="5948424"/>
                  <a:pt x="11546890" y="5915561"/>
                  <a:pt x="11526745" y="5895167"/>
                </a:cubicBezTo>
                <a:cubicBezTo>
                  <a:pt x="11506600" y="5874772"/>
                  <a:pt x="11473740" y="5874570"/>
                  <a:pt x="11453344" y="5894714"/>
                </a:cubicBezTo>
                <a:cubicBezTo>
                  <a:pt x="11432950" y="5914859"/>
                  <a:pt x="11432747" y="5947722"/>
                  <a:pt x="11452892" y="5968117"/>
                </a:cubicBezTo>
                <a:cubicBezTo>
                  <a:pt x="11462935" y="5978283"/>
                  <a:pt x="11476724" y="5983860"/>
                  <a:pt x="11491011" y="5983532"/>
                </a:cubicBezTo>
                <a:cubicBezTo>
                  <a:pt x="11498650" y="5983443"/>
                  <a:pt x="11505584" y="5987978"/>
                  <a:pt x="11508568" y="5995010"/>
                </a:cubicBezTo>
                <a:lnTo>
                  <a:pt x="11509503" y="5997220"/>
                </a:lnTo>
                <a:lnTo>
                  <a:pt x="11588826" y="6184050"/>
                </a:lnTo>
                <a:cubicBezTo>
                  <a:pt x="11588818" y="6184135"/>
                  <a:pt x="11588818" y="6184220"/>
                  <a:pt x="11588826" y="6184305"/>
                </a:cubicBezTo>
                <a:cubicBezTo>
                  <a:pt x="11589974" y="6187154"/>
                  <a:pt x="11589889" y="6189747"/>
                  <a:pt x="11588444" y="6190767"/>
                </a:cubicBezTo>
                <a:cubicBezTo>
                  <a:pt x="11586998" y="6191787"/>
                  <a:pt x="11584490" y="6190767"/>
                  <a:pt x="11582280" y="6188854"/>
                </a:cubicBezTo>
                <a:lnTo>
                  <a:pt x="11436344" y="6047637"/>
                </a:lnTo>
                <a:lnTo>
                  <a:pt x="11434643" y="6045979"/>
                </a:lnTo>
                <a:cubicBezTo>
                  <a:pt x="11429202" y="6040643"/>
                  <a:pt x="11427523" y="6032549"/>
                  <a:pt x="11430393" y="6025489"/>
                </a:cubicBezTo>
                <a:cubicBezTo>
                  <a:pt x="11441251" y="5998985"/>
                  <a:pt x="11428568" y="5968696"/>
                  <a:pt x="11402063" y="5957838"/>
                </a:cubicBezTo>
                <a:cubicBezTo>
                  <a:pt x="11375559" y="5946979"/>
                  <a:pt x="11345270" y="5959662"/>
                  <a:pt x="11334412" y="5986166"/>
                </a:cubicBezTo>
                <a:cubicBezTo>
                  <a:pt x="11323553" y="6012671"/>
                  <a:pt x="11336237" y="6042960"/>
                  <a:pt x="11362741" y="6053818"/>
                </a:cubicBezTo>
                <a:cubicBezTo>
                  <a:pt x="11375941" y="6059226"/>
                  <a:pt x="11390786" y="6058958"/>
                  <a:pt x="11403782" y="6053078"/>
                </a:cubicBezTo>
                <a:cubicBezTo>
                  <a:pt x="11410779" y="6050045"/>
                  <a:pt x="11418913" y="6051521"/>
                  <a:pt x="11424399" y="6056819"/>
                </a:cubicBezTo>
                <a:lnTo>
                  <a:pt x="11426141" y="6058477"/>
                </a:lnTo>
                <a:lnTo>
                  <a:pt x="11572120" y="6199481"/>
                </a:lnTo>
                <a:cubicBezTo>
                  <a:pt x="11574288" y="6201607"/>
                  <a:pt x="11575223" y="6204030"/>
                  <a:pt x="11574288" y="6205560"/>
                </a:cubicBezTo>
                <a:cubicBezTo>
                  <a:pt x="11573353" y="6207091"/>
                  <a:pt x="11570717" y="6207218"/>
                  <a:pt x="11567869" y="6206198"/>
                </a:cubicBezTo>
                <a:lnTo>
                  <a:pt x="11378191" y="6133421"/>
                </a:lnTo>
                <a:lnTo>
                  <a:pt x="11375938" y="6132571"/>
                </a:lnTo>
                <a:cubicBezTo>
                  <a:pt x="11368846" y="6129856"/>
                  <a:pt x="11364073" y="6123156"/>
                  <a:pt x="11363823" y="6115567"/>
                </a:cubicBezTo>
                <a:cubicBezTo>
                  <a:pt x="11363460" y="6086927"/>
                  <a:pt x="11339949" y="6064003"/>
                  <a:pt x="11311308" y="6064365"/>
                </a:cubicBezTo>
                <a:cubicBezTo>
                  <a:pt x="11282669" y="6064728"/>
                  <a:pt x="11259745" y="6088239"/>
                  <a:pt x="11260107" y="6116879"/>
                </a:cubicBezTo>
                <a:cubicBezTo>
                  <a:pt x="11260469" y="6145519"/>
                  <a:pt x="11283981" y="6168445"/>
                  <a:pt x="11312621" y="6168080"/>
                </a:cubicBezTo>
                <a:cubicBezTo>
                  <a:pt x="11326985" y="6167901"/>
                  <a:pt x="11340630" y="6161767"/>
                  <a:pt x="11350304" y="6151148"/>
                </a:cubicBezTo>
                <a:cubicBezTo>
                  <a:pt x="11355556" y="6145613"/>
                  <a:pt x="11363626" y="6143785"/>
                  <a:pt x="11370751" y="6146514"/>
                </a:cubicBezTo>
                <a:lnTo>
                  <a:pt x="11372792" y="6147322"/>
                </a:lnTo>
                <a:lnTo>
                  <a:pt x="11562385" y="6220098"/>
                </a:lnTo>
                <a:lnTo>
                  <a:pt x="11562768" y="6220098"/>
                </a:lnTo>
                <a:cubicBezTo>
                  <a:pt x="11565573" y="6221246"/>
                  <a:pt x="11567529" y="6222479"/>
                  <a:pt x="11567019" y="6226135"/>
                </a:cubicBezTo>
                <a:cubicBezTo>
                  <a:pt x="11567002" y="6226305"/>
                  <a:pt x="11567002" y="6226475"/>
                  <a:pt x="11567019" y="6226645"/>
                </a:cubicBezTo>
                <a:cubicBezTo>
                  <a:pt x="11566712" y="6228898"/>
                  <a:pt x="11566555" y="6231172"/>
                  <a:pt x="11566551" y="6233447"/>
                </a:cubicBezTo>
                <a:cubicBezTo>
                  <a:pt x="11566568" y="6254689"/>
                  <a:pt x="11579512" y="6273780"/>
                  <a:pt x="11599241" y="6281653"/>
                </a:cubicBezTo>
                <a:cubicBezTo>
                  <a:pt x="11606298" y="6284590"/>
                  <a:pt x="11610893" y="6291481"/>
                  <a:pt x="11610889" y="6299124"/>
                </a:cubicBezTo>
                <a:lnTo>
                  <a:pt x="11610889" y="6515498"/>
                </a:lnTo>
                <a:lnTo>
                  <a:pt x="11625767" y="6515498"/>
                </a:lnTo>
                <a:lnTo>
                  <a:pt x="11625767" y="6299124"/>
                </a:lnTo>
                <a:cubicBezTo>
                  <a:pt x="11625759" y="6291468"/>
                  <a:pt x="11630379" y="6284564"/>
                  <a:pt x="11637457" y="6281653"/>
                </a:cubicBezTo>
                <a:cubicBezTo>
                  <a:pt x="11657186" y="6273780"/>
                  <a:pt x="11670130" y="6254689"/>
                  <a:pt x="11670147" y="6233447"/>
                </a:cubicBezTo>
                <a:cubicBezTo>
                  <a:pt x="11670143" y="6231117"/>
                  <a:pt x="11669986" y="6228787"/>
                  <a:pt x="11669680" y="6226475"/>
                </a:cubicBezTo>
                <a:cubicBezTo>
                  <a:pt x="11669692" y="6226348"/>
                  <a:pt x="11669692" y="6226220"/>
                  <a:pt x="11669680" y="6226092"/>
                </a:cubicBezTo>
                <a:cubicBezTo>
                  <a:pt x="11669084" y="6222479"/>
                  <a:pt x="11671040" y="6221246"/>
                  <a:pt x="11673931" y="6220098"/>
                </a:cubicBezTo>
                <a:lnTo>
                  <a:pt x="11674186" y="6220098"/>
                </a:lnTo>
                <a:lnTo>
                  <a:pt x="11863906" y="6147279"/>
                </a:lnTo>
                <a:lnTo>
                  <a:pt x="11865947" y="6146472"/>
                </a:lnTo>
                <a:cubicBezTo>
                  <a:pt x="11873071" y="6143743"/>
                  <a:pt x="11881140" y="6145570"/>
                  <a:pt x="11886394" y="6151105"/>
                </a:cubicBezTo>
                <a:cubicBezTo>
                  <a:pt x="11905808" y="6172165"/>
                  <a:pt x="11938617" y="6173495"/>
                  <a:pt x="11959677" y="6154081"/>
                </a:cubicBezTo>
                <a:cubicBezTo>
                  <a:pt x="11975299" y="6139683"/>
                  <a:pt x="11980553" y="6117209"/>
                  <a:pt x="11972944" y="6097373"/>
                </a:cubicBezTo>
                <a:lnTo>
                  <a:pt x="11972689" y="6097416"/>
                </a:lnTo>
                <a:cubicBezTo>
                  <a:pt x="11962431" y="6070673"/>
                  <a:pt x="11932436" y="6057309"/>
                  <a:pt x="11905693" y="6067567"/>
                </a:cubicBezTo>
                <a:cubicBezTo>
                  <a:pt x="11885842" y="6075181"/>
                  <a:pt x="11872650" y="6094139"/>
                  <a:pt x="11872408" y="6115397"/>
                </a:cubicBezTo>
                <a:cubicBezTo>
                  <a:pt x="11872157" y="6122986"/>
                  <a:pt x="11867384" y="6129686"/>
                  <a:pt x="11860293" y="6132401"/>
                </a:cubicBezTo>
                <a:lnTo>
                  <a:pt x="11858295" y="6133166"/>
                </a:lnTo>
                <a:lnTo>
                  <a:pt x="11668319" y="6206113"/>
                </a:lnTo>
                <a:cubicBezTo>
                  <a:pt x="11665429" y="6207133"/>
                  <a:pt x="11662836" y="6206963"/>
                  <a:pt x="11661901" y="6205475"/>
                </a:cubicBezTo>
                <a:cubicBezTo>
                  <a:pt x="11660965" y="6203987"/>
                  <a:pt x="11661901" y="6201522"/>
                  <a:pt x="11664026" y="6199396"/>
                </a:cubicBezTo>
                <a:lnTo>
                  <a:pt x="11810004" y="6058392"/>
                </a:lnTo>
                <a:lnTo>
                  <a:pt x="11811747" y="6056734"/>
                </a:lnTo>
                <a:cubicBezTo>
                  <a:pt x="11817248" y="6051429"/>
                  <a:pt x="11825397" y="6049953"/>
                  <a:pt x="11832407" y="6052993"/>
                </a:cubicBezTo>
                <a:cubicBezTo>
                  <a:pt x="11858521" y="6064819"/>
                  <a:pt x="11889276" y="6053236"/>
                  <a:pt x="11901102" y="6027123"/>
                </a:cubicBezTo>
                <a:cubicBezTo>
                  <a:pt x="11912929" y="6001010"/>
                  <a:pt x="11901344" y="5970255"/>
                  <a:pt x="11875231" y="5958429"/>
                </a:cubicBezTo>
                <a:cubicBezTo>
                  <a:pt x="11849117" y="5946604"/>
                  <a:pt x="11818362" y="5958186"/>
                  <a:pt x="11806535" y="5984299"/>
                </a:cubicBezTo>
                <a:cubicBezTo>
                  <a:pt x="11800644" y="5997315"/>
                  <a:pt x="11800376" y="6012185"/>
                  <a:pt x="11805796" y="6025404"/>
                </a:cubicBezTo>
                <a:cubicBezTo>
                  <a:pt x="11808754" y="6032503"/>
                  <a:pt x="11807084" y="6040687"/>
                  <a:pt x="11801587" y="6046064"/>
                </a:cubicBezTo>
                <a:lnTo>
                  <a:pt x="11800057" y="6047552"/>
                </a:lnTo>
                <a:lnTo>
                  <a:pt x="11653654" y="6188896"/>
                </a:lnTo>
                <a:cubicBezTo>
                  <a:pt x="11651443" y="6190979"/>
                  <a:pt x="11648977" y="6191829"/>
                  <a:pt x="11647490" y="6190809"/>
                </a:cubicBezTo>
                <a:cubicBezTo>
                  <a:pt x="11646002" y="6189789"/>
                  <a:pt x="11645959" y="6187196"/>
                  <a:pt x="11647107" y="6184348"/>
                </a:cubicBezTo>
                <a:cubicBezTo>
                  <a:pt x="11647115" y="6184263"/>
                  <a:pt x="11647115" y="6184178"/>
                  <a:pt x="11647107" y="6184093"/>
                </a:cubicBezTo>
                <a:lnTo>
                  <a:pt x="11726515" y="5997220"/>
                </a:lnTo>
                <a:lnTo>
                  <a:pt x="11727450" y="5995010"/>
                </a:lnTo>
                <a:cubicBezTo>
                  <a:pt x="11730434" y="5987978"/>
                  <a:pt x="11737368" y="5983443"/>
                  <a:pt x="11745007" y="5983532"/>
                </a:cubicBezTo>
                <a:cubicBezTo>
                  <a:pt x="11773620" y="5984171"/>
                  <a:pt x="11797332" y="5961494"/>
                  <a:pt x="11797970" y="5932882"/>
                </a:cubicBezTo>
                <a:cubicBezTo>
                  <a:pt x="11798607" y="5904270"/>
                  <a:pt x="11775933" y="5880558"/>
                  <a:pt x="11747319" y="5879920"/>
                </a:cubicBezTo>
                <a:cubicBezTo>
                  <a:pt x="11718706" y="5879281"/>
                  <a:pt x="11694994" y="5901957"/>
                  <a:pt x="11694356" y="5930569"/>
                </a:cubicBezTo>
                <a:cubicBezTo>
                  <a:pt x="11694038" y="5944810"/>
                  <a:pt x="11699598" y="5958552"/>
                  <a:pt x="11709724" y="5968569"/>
                </a:cubicBezTo>
                <a:cubicBezTo>
                  <a:pt x="11715088" y="5974011"/>
                  <a:pt x="11716636" y="5982156"/>
                  <a:pt x="11713635" y="5989186"/>
                </a:cubicBezTo>
                <a:lnTo>
                  <a:pt x="11712784" y="5991184"/>
                </a:lnTo>
                <a:lnTo>
                  <a:pt x="11633292" y="6178482"/>
                </a:lnTo>
                <a:cubicBezTo>
                  <a:pt x="11632058" y="6181287"/>
                  <a:pt x="11630145" y="6183030"/>
                  <a:pt x="11628360" y="6182732"/>
                </a:cubicBezTo>
                <a:cubicBezTo>
                  <a:pt x="11626575" y="6182435"/>
                  <a:pt x="11625512" y="6180012"/>
                  <a:pt x="11625470" y="6176951"/>
                </a:cubicBezTo>
                <a:lnTo>
                  <a:pt x="11625470" y="5971247"/>
                </a:lnTo>
                <a:cubicBezTo>
                  <a:pt x="11625478" y="5963607"/>
                  <a:pt x="11630094" y="5956726"/>
                  <a:pt x="11637160" y="5953818"/>
                </a:cubicBezTo>
                <a:cubicBezTo>
                  <a:pt x="11663784" y="5943253"/>
                  <a:pt x="11676800" y="5913106"/>
                  <a:pt x="11666236" y="5886483"/>
                </a:cubicBezTo>
                <a:cubicBezTo>
                  <a:pt x="11658310" y="5866516"/>
                  <a:pt x="11639373" y="5854202"/>
                  <a:pt x="11619168" y="5853750"/>
                </a:cubicBezTo>
                <a:close/>
                <a:moveTo>
                  <a:pt x="11068822" y="1779603"/>
                </a:moveTo>
                <a:cubicBezTo>
                  <a:pt x="11017729" y="1883946"/>
                  <a:pt x="11086128" y="2003820"/>
                  <a:pt x="11149710" y="2085468"/>
                </a:cubicBezTo>
                <a:cubicBezTo>
                  <a:pt x="11261596" y="2213583"/>
                  <a:pt x="11430725" y="2299605"/>
                  <a:pt x="11603278" y="2296625"/>
                </a:cubicBezTo>
                <a:cubicBezTo>
                  <a:pt x="11407397" y="2147655"/>
                  <a:pt x="11212911" y="1980745"/>
                  <a:pt x="11068822" y="1779603"/>
                </a:cubicBezTo>
                <a:close/>
                <a:moveTo>
                  <a:pt x="11179872" y="1727954"/>
                </a:moveTo>
                <a:cubicBezTo>
                  <a:pt x="11143722" y="1723496"/>
                  <a:pt x="11108822" y="1731774"/>
                  <a:pt x="11080296" y="1762678"/>
                </a:cubicBezTo>
                <a:cubicBezTo>
                  <a:pt x="11229583" y="1961855"/>
                  <a:pt x="11424957" y="2128700"/>
                  <a:pt x="11620837" y="2280080"/>
                </a:cubicBezTo>
                <a:cubicBezTo>
                  <a:pt x="11603468" y="2100112"/>
                  <a:pt x="11483404" y="1923122"/>
                  <a:pt x="11347302" y="1810602"/>
                </a:cubicBezTo>
                <a:cubicBezTo>
                  <a:pt x="11303839" y="1778193"/>
                  <a:pt x="11240120" y="1735384"/>
                  <a:pt x="11179872" y="1727954"/>
                </a:cubicBezTo>
                <a:close/>
                <a:moveTo>
                  <a:pt x="11622168" y="1172121"/>
                </a:moveTo>
                <a:cubicBezTo>
                  <a:pt x="11639474" y="1352090"/>
                  <a:pt x="11759538" y="1529080"/>
                  <a:pt x="11895703" y="1641599"/>
                </a:cubicBezTo>
                <a:cubicBezTo>
                  <a:pt x="11965181" y="1693454"/>
                  <a:pt x="12086575" y="1771934"/>
                  <a:pt x="12162645" y="1689524"/>
                </a:cubicBezTo>
                <a:cubicBezTo>
                  <a:pt x="12013358" y="1490410"/>
                  <a:pt x="11818302" y="1323500"/>
                  <a:pt x="11622168" y="1172121"/>
                </a:cubicBezTo>
                <a:close/>
                <a:moveTo>
                  <a:pt x="11050946" y="1172121"/>
                </a:moveTo>
                <a:cubicBezTo>
                  <a:pt x="11068252" y="1352090"/>
                  <a:pt x="11188379" y="1529080"/>
                  <a:pt x="11324481" y="1641600"/>
                </a:cubicBezTo>
                <a:cubicBezTo>
                  <a:pt x="11394022" y="1693454"/>
                  <a:pt x="11515417" y="1771934"/>
                  <a:pt x="11591487" y="1689524"/>
                </a:cubicBezTo>
                <a:cubicBezTo>
                  <a:pt x="11442136" y="1490411"/>
                  <a:pt x="11247460" y="1323500"/>
                  <a:pt x="11050946" y="1172121"/>
                </a:cubicBezTo>
                <a:close/>
                <a:moveTo>
                  <a:pt x="11639664" y="1155576"/>
                </a:moveTo>
                <a:cubicBezTo>
                  <a:pt x="11835544" y="1304546"/>
                  <a:pt x="12030030" y="1471457"/>
                  <a:pt x="12174120" y="1672535"/>
                </a:cubicBezTo>
                <a:cubicBezTo>
                  <a:pt x="12225213" y="1568192"/>
                  <a:pt x="12156624" y="1448319"/>
                  <a:pt x="12093232" y="1366734"/>
                </a:cubicBezTo>
                <a:cubicBezTo>
                  <a:pt x="11981346" y="1238619"/>
                  <a:pt x="11812216" y="1152596"/>
                  <a:pt x="11639664" y="1155576"/>
                </a:cubicBezTo>
                <a:close/>
                <a:moveTo>
                  <a:pt x="11068442" y="1155576"/>
                </a:moveTo>
                <a:cubicBezTo>
                  <a:pt x="11264323" y="1304546"/>
                  <a:pt x="11458808" y="1471457"/>
                  <a:pt x="11602961" y="1672599"/>
                </a:cubicBezTo>
                <a:cubicBezTo>
                  <a:pt x="11654055" y="1568256"/>
                  <a:pt x="11585465" y="1448382"/>
                  <a:pt x="11522073" y="1366797"/>
                </a:cubicBezTo>
                <a:cubicBezTo>
                  <a:pt x="11410124" y="1238682"/>
                  <a:pt x="11241121" y="1152660"/>
                  <a:pt x="11068442" y="1155576"/>
                </a:cubicBezTo>
                <a:close/>
                <a:moveTo>
                  <a:pt x="11887816" y="810626"/>
                </a:moveTo>
                <a:cubicBezTo>
                  <a:pt x="11866458" y="809159"/>
                  <a:pt x="11844460" y="811872"/>
                  <a:pt x="11822947" y="819314"/>
                </a:cubicBezTo>
                <a:cubicBezTo>
                  <a:pt x="11775010" y="835896"/>
                  <a:pt x="11737346" y="873704"/>
                  <a:pt x="11720826" y="921824"/>
                </a:cubicBezTo>
                <a:cubicBezTo>
                  <a:pt x="11713246" y="943701"/>
                  <a:pt x="11700992" y="951817"/>
                  <a:pt x="11677683" y="951817"/>
                </a:cubicBezTo>
                <a:lnTo>
                  <a:pt x="11054974" y="951817"/>
                </a:lnTo>
                <a:lnTo>
                  <a:pt x="11054974" y="999627"/>
                </a:lnTo>
                <a:lnTo>
                  <a:pt x="11677683" y="999627"/>
                </a:lnTo>
                <a:cubicBezTo>
                  <a:pt x="11700992" y="999627"/>
                  <a:pt x="11713246" y="1007743"/>
                  <a:pt x="11720826" y="1029619"/>
                </a:cubicBezTo>
                <a:cubicBezTo>
                  <a:pt x="11750480" y="1116002"/>
                  <a:pt x="11844279" y="1161897"/>
                  <a:pt x="11930333" y="1132131"/>
                </a:cubicBezTo>
                <a:cubicBezTo>
                  <a:pt x="12016386" y="1102363"/>
                  <a:pt x="12062107" y="1008206"/>
                  <a:pt x="12032453" y="921824"/>
                </a:cubicBezTo>
                <a:cubicBezTo>
                  <a:pt x="12010212" y="857038"/>
                  <a:pt x="11951890" y="815025"/>
                  <a:pt x="11887816" y="810626"/>
                </a:cubicBezTo>
                <a:close/>
                <a:moveTo>
                  <a:pt x="11887816" y="270317"/>
                </a:moveTo>
                <a:cubicBezTo>
                  <a:pt x="11866458" y="268850"/>
                  <a:pt x="11844460" y="271563"/>
                  <a:pt x="11822947" y="279005"/>
                </a:cubicBezTo>
                <a:cubicBezTo>
                  <a:pt x="11775010" y="295587"/>
                  <a:pt x="11737346" y="333395"/>
                  <a:pt x="11720826" y="381515"/>
                </a:cubicBezTo>
                <a:cubicBezTo>
                  <a:pt x="11713246" y="403328"/>
                  <a:pt x="11700992" y="411508"/>
                  <a:pt x="11677683" y="411508"/>
                </a:cubicBezTo>
                <a:lnTo>
                  <a:pt x="11054974" y="411508"/>
                </a:lnTo>
                <a:lnTo>
                  <a:pt x="11054974" y="459255"/>
                </a:lnTo>
                <a:lnTo>
                  <a:pt x="11677683" y="459255"/>
                </a:lnTo>
                <a:cubicBezTo>
                  <a:pt x="11700992" y="459255"/>
                  <a:pt x="11713246" y="467434"/>
                  <a:pt x="11720826" y="489310"/>
                </a:cubicBezTo>
                <a:cubicBezTo>
                  <a:pt x="11750480" y="575692"/>
                  <a:pt x="11844279" y="621588"/>
                  <a:pt x="11930333" y="591821"/>
                </a:cubicBezTo>
                <a:cubicBezTo>
                  <a:pt x="12016386" y="562054"/>
                  <a:pt x="12062107" y="467897"/>
                  <a:pt x="12032453" y="381515"/>
                </a:cubicBezTo>
                <a:cubicBezTo>
                  <a:pt x="12010213" y="316729"/>
                  <a:pt x="11951890" y="274716"/>
                  <a:pt x="11887816" y="270317"/>
                </a:cubicBezTo>
                <a:close/>
                <a:moveTo>
                  <a:pt x="0" y="1"/>
                </a:moveTo>
                <a:lnTo>
                  <a:pt x="12191996" y="1"/>
                </a:lnTo>
                <a:lnTo>
                  <a:pt x="12191996" y="141575"/>
                </a:lnTo>
                <a:lnTo>
                  <a:pt x="11569286" y="141575"/>
                </a:lnTo>
                <a:cubicBezTo>
                  <a:pt x="11545978" y="141575"/>
                  <a:pt x="11533723" y="133459"/>
                  <a:pt x="11526143" y="111582"/>
                </a:cubicBezTo>
                <a:cubicBezTo>
                  <a:pt x="11496489" y="25201"/>
                  <a:pt x="11402690" y="-20695"/>
                  <a:pt x="11316637" y="9072"/>
                </a:cubicBezTo>
                <a:cubicBezTo>
                  <a:pt x="11230584" y="38839"/>
                  <a:pt x="11184863" y="132996"/>
                  <a:pt x="11214516" y="219378"/>
                </a:cubicBezTo>
                <a:cubicBezTo>
                  <a:pt x="11244170" y="305760"/>
                  <a:pt x="11337969" y="351655"/>
                  <a:pt x="11424022" y="321889"/>
                </a:cubicBezTo>
                <a:cubicBezTo>
                  <a:pt x="11471960" y="305306"/>
                  <a:pt x="11509624" y="267498"/>
                  <a:pt x="11526143" y="219378"/>
                </a:cubicBezTo>
                <a:cubicBezTo>
                  <a:pt x="11533723" y="197502"/>
                  <a:pt x="11545978" y="189385"/>
                  <a:pt x="11569286" y="189385"/>
                </a:cubicBezTo>
                <a:lnTo>
                  <a:pt x="12191996" y="189385"/>
                </a:lnTo>
                <a:lnTo>
                  <a:pt x="12191996" y="681947"/>
                </a:lnTo>
                <a:lnTo>
                  <a:pt x="11569286" y="681947"/>
                </a:lnTo>
                <a:cubicBezTo>
                  <a:pt x="11545978" y="681947"/>
                  <a:pt x="11533723" y="673768"/>
                  <a:pt x="11526143" y="651891"/>
                </a:cubicBezTo>
                <a:cubicBezTo>
                  <a:pt x="11496489" y="565510"/>
                  <a:pt x="11402690" y="519614"/>
                  <a:pt x="11316637" y="549381"/>
                </a:cubicBezTo>
                <a:cubicBezTo>
                  <a:pt x="11230584" y="579148"/>
                  <a:pt x="11184863" y="673305"/>
                  <a:pt x="11214516" y="759686"/>
                </a:cubicBezTo>
                <a:cubicBezTo>
                  <a:pt x="11244170" y="846069"/>
                  <a:pt x="11337969" y="891964"/>
                  <a:pt x="11424022" y="862197"/>
                </a:cubicBezTo>
                <a:cubicBezTo>
                  <a:pt x="11471960" y="845615"/>
                  <a:pt x="11509624" y="807807"/>
                  <a:pt x="11526143" y="759687"/>
                </a:cubicBezTo>
                <a:cubicBezTo>
                  <a:pt x="11533723" y="737874"/>
                  <a:pt x="11545978" y="729694"/>
                  <a:pt x="11569286" y="729694"/>
                </a:cubicBezTo>
                <a:lnTo>
                  <a:pt x="12191996" y="729694"/>
                </a:lnTo>
                <a:lnTo>
                  <a:pt x="12191996" y="2277388"/>
                </a:lnTo>
                <a:lnTo>
                  <a:pt x="12191460" y="2277767"/>
                </a:lnTo>
                <a:lnTo>
                  <a:pt x="12161095" y="2146623"/>
                </a:lnTo>
                <a:cubicBezTo>
                  <a:pt x="12113628" y="2015646"/>
                  <a:pt x="12020537" y="1894992"/>
                  <a:pt x="11918461" y="1810602"/>
                </a:cubicBezTo>
                <a:cubicBezTo>
                  <a:pt x="11848920" y="1758748"/>
                  <a:pt x="11727526" y="1680268"/>
                  <a:pt x="11651456" y="1762678"/>
                </a:cubicBezTo>
                <a:cubicBezTo>
                  <a:pt x="11763468" y="1912061"/>
                  <a:pt x="11901155" y="2043257"/>
                  <a:pt x="12045768" y="2163383"/>
                </a:cubicBezTo>
                <a:lnTo>
                  <a:pt x="12190205" y="2278651"/>
                </a:lnTo>
                <a:lnTo>
                  <a:pt x="12169922" y="2292945"/>
                </a:lnTo>
                <a:lnTo>
                  <a:pt x="12028616" y="2181253"/>
                </a:lnTo>
                <a:cubicBezTo>
                  <a:pt x="11884523" y="2062061"/>
                  <a:pt x="11748096" y="1930460"/>
                  <a:pt x="11639981" y="1779604"/>
                </a:cubicBezTo>
                <a:cubicBezTo>
                  <a:pt x="11588888" y="1883946"/>
                  <a:pt x="11657477" y="2003820"/>
                  <a:pt x="11720869" y="2085405"/>
                </a:cubicBezTo>
                <a:cubicBezTo>
                  <a:pt x="11818825" y="2197505"/>
                  <a:pt x="11960511" y="2277379"/>
                  <a:pt x="12110040" y="2293599"/>
                </a:cubicBezTo>
                <a:lnTo>
                  <a:pt x="12165382" y="2296144"/>
                </a:lnTo>
                <a:lnTo>
                  <a:pt x="12066116" y="2366100"/>
                </a:lnTo>
                <a:cubicBezTo>
                  <a:pt x="11932337" y="2444182"/>
                  <a:pt x="11777169" y="2489082"/>
                  <a:pt x="11621396" y="2489082"/>
                </a:cubicBezTo>
                <a:cubicBezTo>
                  <a:pt x="11413698" y="2489082"/>
                  <a:pt x="11207077" y="2409261"/>
                  <a:pt x="11050796" y="2277388"/>
                </a:cubicBezTo>
                <a:lnTo>
                  <a:pt x="11050796" y="2447428"/>
                </a:lnTo>
                <a:cubicBezTo>
                  <a:pt x="11217918" y="2579236"/>
                  <a:pt x="11442925" y="2641748"/>
                  <a:pt x="11621396" y="2641748"/>
                </a:cubicBezTo>
                <a:cubicBezTo>
                  <a:pt x="11799867" y="2641748"/>
                  <a:pt x="12024874" y="2579236"/>
                  <a:pt x="12191996" y="2447428"/>
                </a:cubicBezTo>
                <a:lnTo>
                  <a:pt x="12191996" y="2536378"/>
                </a:lnTo>
                <a:cubicBezTo>
                  <a:pt x="12035715" y="2668250"/>
                  <a:pt x="11829094" y="2748071"/>
                  <a:pt x="11621396" y="2748071"/>
                </a:cubicBezTo>
                <a:cubicBezTo>
                  <a:pt x="11413698" y="2748071"/>
                  <a:pt x="11207077" y="2668250"/>
                  <a:pt x="11050796" y="2536378"/>
                </a:cubicBezTo>
                <a:lnTo>
                  <a:pt x="11050796" y="2706353"/>
                </a:lnTo>
                <a:cubicBezTo>
                  <a:pt x="11217918" y="2838226"/>
                  <a:pt x="11442925" y="2900675"/>
                  <a:pt x="11621396" y="2900675"/>
                </a:cubicBezTo>
                <a:cubicBezTo>
                  <a:pt x="11799867" y="2900675"/>
                  <a:pt x="12024874" y="2838226"/>
                  <a:pt x="12191996" y="2706353"/>
                </a:cubicBezTo>
                <a:lnTo>
                  <a:pt x="12191996" y="2795303"/>
                </a:lnTo>
                <a:cubicBezTo>
                  <a:pt x="12035715" y="2927175"/>
                  <a:pt x="11829094" y="3006996"/>
                  <a:pt x="11621396" y="3006996"/>
                </a:cubicBezTo>
                <a:cubicBezTo>
                  <a:pt x="11413698" y="3006996"/>
                  <a:pt x="11207077" y="2927175"/>
                  <a:pt x="11050796" y="2795303"/>
                </a:cubicBezTo>
                <a:lnTo>
                  <a:pt x="11050796" y="2965343"/>
                </a:lnTo>
                <a:cubicBezTo>
                  <a:pt x="11217918" y="3097214"/>
                  <a:pt x="11442925" y="3159599"/>
                  <a:pt x="11621396" y="3159599"/>
                </a:cubicBezTo>
                <a:cubicBezTo>
                  <a:pt x="11799867" y="3159599"/>
                  <a:pt x="12024874" y="3097214"/>
                  <a:pt x="12191996" y="2965343"/>
                </a:cubicBezTo>
                <a:lnTo>
                  <a:pt x="12191996" y="3054229"/>
                </a:lnTo>
                <a:cubicBezTo>
                  <a:pt x="12035715" y="3186164"/>
                  <a:pt x="11829094" y="3265985"/>
                  <a:pt x="11621396" y="3265985"/>
                </a:cubicBezTo>
                <a:cubicBezTo>
                  <a:pt x="11413698" y="3265985"/>
                  <a:pt x="11207077" y="3186164"/>
                  <a:pt x="11050796" y="3054292"/>
                </a:cubicBezTo>
                <a:lnTo>
                  <a:pt x="11050796" y="3224331"/>
                </a:lnTo>
                <a:cubicBezTo>
                  <a:pt x="11217918" y="3356139"/>
                  <a:pt x="11442925" y="3418588"/>
                  <a:pt x="11621396" y="3418588"/>
                </a:cubicBezTo>
                <a:cubicBezTo>
                  <a:pt x="11799867" y="3418588"/>
                  <a:pt x="12024874" y="3356139"/>
                  <a:pt x="12191996" y="3224268"/>
                </a:cubicBezTo>
                <a:lnTo>
                  <a:pt x="1219199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208256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2 -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5D539B-F8A0-5F45-9430-14715FCAA40E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F2F750-48DE-1C4B-8BE0-BFA2D25A71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2"/>
            <a:ext cx="12191998" cy="6857999"/>
          </a:xfrm>
          <a:custGeom>
            <a:avLst/>
            <a:gdLst>
              <a:gd name="connsiteX0" fmla="*/ 11480216 w 12191998"/>
              <a:gd name="connsiteY0" fmla="*/ 6632401 h 6857999"/>
              <a:gd name="connsiteX1" fmla="*/ 11342399 w 12191998"/>
              <a:gd name="connsiteY1" fmla="*/ 6681458 h 6857999"/>
              <a:gd name="connsiteX2" fmla="*/ 11259420 w 12191998"/>
              <a:gd name="connsiteY2" fmla="*/ 6663476 h 6857999"/>
              <a:gd name="connsiteX3" fmla="*/ 11259420 w 12191998"/>
              <a:gd name="connsiteY3" fmla="*/ 6700715 h 6857999"/>
              <a:gd name="connsiteX4" fmla="*/ 11342314 w 12191998"/>
              <a:gd name="connsiteY4" fmla="*/ 6714531 h 6857999"/>
              <a:gd name="connsiteX5" fmla="*/ 11480216 w 12191998"/>
              <a:gd name="connsiteY5" fmla="*/ 6672318 h 6857999"/>
              <a:gd name="connsiteX6" fmla="*/ 11618117 w 12191998"/>
              <a:gd name="connsiteY6" fmla="*/ 6714531 h 6857999"/>
              <a:gd name="connsiteX7" fmla="*/ 11618074 w 12191998"/>
              <a:gd name="connsiteY7" fmla="*/ 6714573 h 6857999"/>
              <a:gd name="connsiteX8" fmla="*/ 11755976 w 12191998"/>
              <a:gd name="connsiteY8" fmla="*/ 6672361 h 6857999"/>
              <a:gd name="connsiteX9" fmla="*/ 11893878 w 12191998"/>
              <a:gd name="connsiteY9" fmla="*/ 6714573 h 6857999"/>
              <a:gd name="connsiteX10" fmla="*/ 11976729 w 12191998"/>
              <a:gd name="connsiteY10" fmla="*/ 6700715 h 6857999"/>
              <a:gd name="connsiteX11" fmla="*/ 11976729 w 12191998"/>
              <a:gd name="connsiteY11" fmla="*/ 6663476 h 6857999"/>
              <a:gd name="connsiteX12" fmla="*/ 11893750 w 12191998"/>
              <a:gd name="connsiteY12" fmla="*/ 6681458 h 6857999"/>
              <a:gd name="connsiteX13" fmla="*/ 11755934 w 12191998"/>
              <a:gd name="connsiteY13" fmla="*/ 6632401 h 6857999"/>
              <a:gd name="connsiteX14" fmla="*/ 11618074 w 12191998"/>
              <a:gd name="connsiteY14" fmla="*/ 6678482 h 6857999"/>
              <a:gd name="connsiteX15" fmla="*/ 11480216 w 12191998"/>
              <a:gd name="connsiteY15" fmla="*/ 6632401 h 6857999"/>
              <a:gd name="connsiteX16" fmla="*/ 11480258 w 12191998"/>
              <a:gd name="connsiteY16" fmla="*/ 6567997 h 6857999"/>
              <a:gd name="connsiteX17" fmla="*/ 11342442 w 12191998"/>
              <a:gd name="connsiteY17" fmla="*/ 6619009 h 6857999"/>
              <a:gd name="connsiteX18" fmla="*/ 11259463 w 12191998"/>
              <a:gd name="connsiteY18" fmla="*/ 6601495 h 6857999"/>
              <a:gd name="connsiteX19" fmla="*/ 11259463 w 12191998"/>
              <a:gd name="connsiteY19" fmla="*/ 6639754 h 6857999"/>
              <a:gd name="connsiteX20" fmla="*/ 11342314 w 12191998"/>
              <a:gd name="connsiteY20" fmla="*/ 6656375 h 6857999"/>
              <a:gd name="connsiteX21" fmla="*/ 11480216 w 12191998"/>
              <a:gd name="connsiteY21" fmla="*/ 6607361 h 6857999"/>
              <a:gd name="connsiteX22" fmla="*/ 11618117 w 12191998"/>
              <a:gd name="connsiteY22" fmla="*/ 6655652 h 6857999"/>
              <a:gd name="connsiteX23" fmla="*/ 11756019 w 12191998"/>
              <a:gd name="connsiteY23" fmla="*/ 6607361 h 6857999"/>
              <a:gd name="connsiteX24" fmla="*/ 11893920 w 12191998"/>
              <a:gd name="connsiteY24" fmla="*/ 6656375 h 6857999"/>
              <a:gd name="connsiteX25" fmla="*/ 11976771 w 12191998"/>
              <a:gd name="connsiteY25" fmla="*/ 6639754 h 6857999"/>
              <a:gd name="connsiteX26" fmla="*/ 11976771 w 12191998"/>
              <a:gd name="connsiteY26" fmla="*/ 6601495 h 6857999"/>
              <a:gd name="connsiteX27" fmla="*/ 11893792 w 12191998"/>
              <a:gd name="connsiteY27" fmla="*/ 6619009 h 6857999"/>
              <a:gd name="connsiteX28" fmla="*/ 11755976 w 12191998"/>
              <a:gd name="connsiteY28" fmla="*/ 6567997 h 6857999"/>
              <a:gd name="connsiteX29" fmla="*/ 11618117 w 12191998"/>
              <a:gd name="connsiteY29" fmla="*/ 6619476 h 6857999"/>
              <a:gd name="connsiteX30" fmla="*/ 11480258 w 12191998"/>
              <a:gd name="connsiteY30" fmla="*/ 6567997 h 6857999"/>
              <a:gd name="connsiteX31" fmla="*/ 11480215 w 12191998"/>
              <a:gd name="connsiteY31" fmla="*/ 6488377 h 6857999"/>
              <a:gd name="connsiteX32" fmla="*/ 11342314 w 12191998"/>
              <a:gd name="connsiteY32" fmla="*/ 6558391 h 6857999"/>
              <a:gd name="connsiteX33" fmla="*/ 11259420 w 12191998"/>
              <a:gd name="connsiteY33" fmla="*/ 6537603 h 6857999"/>
              <a:gd name="connsiteX34" fmla="*/ 11259420 w 12191998"/>
              <a:gd name="connsiteY34" fmla="*/ 6577733 h 6857999"/>
              <a:gd name="connsiteX35" fmla="*/ 11342271 w 12191998"/>
              <a:gd name="connsiteY35" fmla="*/ 6594439 h 6857999"/>
              <a:gd name="connsiteX36" fmla="*/ 11480215 w 12191998"/>
              <a:gd name="connsiteY36" fmla="*/ 6542875 h 6857999"/>
              <a:gd name="connsiteX37" fmla="*/ 11618116 w 12191998"/>
              <a:gd name="connsiteY37" fmla="*/ 6596607 h 6857999"/>
              <a:gd name="connsiteX38" fmla="*/ 11618074 w 12191998"/>
              <a:gd name="connsiteY38" fmla="*/ 6596650 h 6857999"/>
              <a:gd name="connsiteX39" fmla="*/ 11755975 w 12191998"/>
              <a:gd name="connsiteY39" fmla="*/ 6542917 h 6857999"/>
              <a:gd name="connsiteX40" fmla="*/ 11893877 w 12191998"/>
              <a:gd name="connsiteY40" fmla="*/ 6594439 h 6857999"/>
              <a:gd name="connsiteX41" fmla="*/ 11976728 w 12191998"/>
              <a:gd name="connsiteY41" fmla="*/ 6577733 h 6857999"/>
              <a:gd name="connsiteX42" fmla="*/ 11976728 w 12191998"/>
              <a:gd name="connsiteY42" fmla="*/ 6537603 h 6857999"/>
              <a:gd name="connsiteX43" fmla="*/ 11893834 w 12191998"/>
              <a:gd name="connsiteY43" fmla="*/ 6558391 h 6857999"/>
              <a:gd name="connsiteX44" fmla="*/ 11755933 w 12191998"/>
              <a:gd name="connsiteY44" fmla="*/ 6488377 h 6857999"/>
              <a:gd name="connsiteX45" fmla="*/ 11618074 w 12191998"/>
              <a:gd name="connsiteY45" fmla="*/ 6558391 h 6857999"/>
              <a:gd name="connsiteX46" fmla="*/ 11480215 w 12191998"/>
              <a:gd name="connsiteY46" fmla="*/ 6488377 h 6857999"/>
              <a:gd name="connsiteX47" fmla="*/ 11973626 w 12191998"/>
              <a:gd name="connsiteY47" fmla="*/ 6258616 h 6857999"/>
              <a:gd name="connsiteX48" fmla="*/ 11639159 w 12191998"/>
              <a:gd name="connsiteY48" fmla="*/ 6376326 h 6857999"/>
              <a:gd name="connsiteX49" fmla="*/ 11775955 w 12191998"/>
              <a:gd name="connsiteY49" fmla="*/ 6389674 h 6857999"/>
              <a:gd name="connsiteX50" fmla="*/ 11945527 w 12191998"/>
              <a:gd name="connsiteY50" fmla="*/ 6329820 h 6857999"/>
              <a:gd name="connsiteX51" fmla="*/ 11976261 w 12191998"/>
              <a:gd name="connsiteY51" fmla="*/ 6268308 h 6857999"/>
              <a:gd name="connsiteX52" fmla="*/ 11973626 w 12191998"/>
              <a:gd name="connsiteY52" fmla="*/ 6258616 h 6857999"/>
              <a:gd name="connsiteX53" fmla="*/ 11262693 w 12191998"/>
              <a:gd name="connsiteY53" fmla="*/ 6258490 h 6857999"/>
              <a:gd name="connsiteX54" fmla="*/ 11262650 w 12191998"/>
              <a:gd name="connsiteY54" fmla="*/ 6258618 h 6857999"/>
              <a:gd name="connsiteX55" fmla="*/ 11262657 w 12191998"/>
              <a:gd name="connsiteY55" fmla="*/ 6258619 h 6857999"/>
              <a:gd name="connsiteX56" fmla="*/ 11260015 w 12191998"/>
              <a:gd name="connsiteY56" fmla="*/ 6268182 h 6857999"/>
              <a:gd name="connsiteX57" fmla="*/ 11290792 w 12191998"/>
              <a:gd name="connsiteY57" fmla="*/ 6329694 h 6857999"/>
              <a:gd name="connsiteX58" fmla="*/ 11460278 w 12191998"/>
              <a:gd name="connsiteY58" fmla="*/ 6389676 h 6857999"/>
              <a:gd name="connsiteX59" fmla="*/ 11597117 w 12191998"/>
              <a:gd name="connsiteY59" fmla="*/ 6376328 h 6857999"/>
              <a:gd name="connsiteX60" fmla="*/ 11368694 w 12191998"/>
              <a:gd name="connsiteY60" fmla="*/ 6283454 h 6857999"/>
              <a:gd name="connsiteX61" fmla="*/ 11262657 w 12191998"/>
              <a:gd name="connsiteY61" fmla="*/ 6258619 h 6857999"/>
              <a:gd name="connsiteX62" fmla="*/ 11349327 w 12191998"/>
              <a:gd name="connsiteY62" fmla="*/ 6212452 h 6857999"/>
              <a:gd name="connsiteX63" fmla="*/ 11267879 w 12191998"/>
              <a:gd name="connsiteY63" fmla="*/ 6248755 h 6857999"/>
              <a:gd name="connsiteX64" fmla="*/ 11596309 w 12191998"/>
              <a:gd name="connsiteY64" fmla="*/ 6364127 h 6857999"/>
              <a:gd name="connsiteX65" fmla="*/ 11496964 w 12191998"/>
              <a:gd name="connsiteY65" fmla="*/ 6252454 h 6857999"/>
              <a:gd name="connsiteX66" fmla="*/ 11349327 w 12191998"/>
              <a:gd name="connsiteY66" fmla="*/ 6212452 h 6857999"/>
              <a:gd name="connsiteX67" fmla="*/ 11886906 w 12191998"/>
              <a:gd name="connsiteY67" fmla="*/ 6212451 h 6857999"/>
              <a:gd name="connsiteX68" fmla="*/ 11739269 w 12191998"/>
              <a:gd name="connsiteY68" fmla="*/ 6252453 h 6857999"/>
              <a:gd name="connsiteX69" fmla="*/ 11639924 w 12191998"/>
              <a:gd name="connsiteY69" fmla="*/ 6364126 h 6857999"/>
              <a:gd name="connsiteX70" fmla="*/ 11968354 w 12191998"/>
              <a:gd name="connsiteY70" fmla="*/ 6248754 h 6857999"/>
              <a:gd name="connsiteX71" fmla="*/ 11886906 w 12191998"/>
              <a:gd name="connsiteY71" fmla="*/ 6212451 h 6857999"/>
              <a:gd name="connsiteX72" fmla="*/ 11619170 w 12191998"/>
              <a:gd name="connsiteY72" fmla="*/ 5853750 h 6857999"/>
              <a:gd name="connsiteX73" fmla="*/ 11598903 w 12191998"/>
              <a:gd name="connsiteY73" fmla="*/ 5857408 h 6857999"/>
              <a:gd name="connsiteX74" fmla="*/ 11569826 w 12191998"/>
              <a:gd name="connsiteY74" fmla="*/ 5924742 h 6857999"/>
              <a:gd name="connsiteX75" fmla="*/ 11598903 w 12191998"/>
              <a:gd name="connsiteY75" fmla="*/ 5953818 h 6857999"/>
              <a:gd name="connsiteX76" fmla="*/ 11610551 w 12191998"/>
              <a:gd name="connsiteY76" fmla="*/ 5971247 h 6857999"/>
              <a:gd name="connsiteX77" fmla="*/ 11610551 w 12191998"/>
              <a:gd name="connsiteY77" fmla="*/ 6176909 h 6857999"/>
              <a:gd name="connsiteX78" fmla="*/ 11607660 w 12191998"/>
              <a:gd name="connsiteY78" fmla="*/ 6182690 h 6857999"/>
              <a:gd name="connsiteX79" fmla="*/ 11602729 w 12191998"/>
              <a:gd name="connsiteY79" fmla="*/ 6178439 h 6857999"/>
              <a:gd name="connsiteX80" fmla="*/ 11523321 w 12191998"/>
              <a:gd name="connsiteY80" fmla="*/ 5991397 h 6857999"/>
              <a:gd name="connsiteX81" fmla="*/ 11522386 w 12191998"/>
              <a:gd name="connsiteY81" fmla="*/ 5989186 h 6857999"/>
              <a:gd name="connsiteX82" fmla="*/ 11526296 w 12191998"/>
              <a:gd name="connsiteY82" fmla="*/ 5968569 h 6857999"/>
              <a:gd name="connsiteX83" fmla="*/ 11526747 w 12191998"/>
              <a:gd name="connsiteY83" fmla="*/ 5895167 h 6857999"/>
              <a:gd name="connsiteX84" fmla="*/ 11453346 w 12191998"/>
              <a:gd name="connsiteY84" fmla="*/ 5894714 h 6857999"/>
              <a:gd name="connsiteX85" fmla="*/ 11452894 w 12191998"/>
              <a:gd name="connsiteY85" fmla="*/ 5968117 h 6857999"/>
              <a:gd name="connsiteX86" fmla="*/ 11491013 w 12191998"/>
              <a:gd name="connsiteY86" fmla="*/ 5983532 h 6857999"/>
              <a:gd name="connsiteX87" fmla="*/ 11508570 w 12191998"/>
              <a:gd name="connsiteY87" fmla="*/ 5995010 h 6857999"/>
              <a:gd name="connsiteX88" fmla="*/ 11509505 w 12191998"/>
              <a:gd name="connsiteY88" fmla="*/ 5997220 h 6857999"/>
              <a:gd name="connsiteX89" fmla="*/ 11588828 w 12191998"/>
              <a:gd name="connsiteY89" fmla="*/ 6184050 h 6857999"/>
              <a:gd name="connsiteX90" fmla="*/ 11588828 w 12191998"/>
              <a:gd name="connsiteY90" fmla="*/ 6184305 h 6857999"/>
              <a:gd name="connsiteX91" fmla="*/ 11588446 w 12191998"/>
              <a:gd name="connsiteY91" fmla="*/ 6190767 h 6857999"/>
              <a:gd name="connsiteX92" fmla="*/ 11582282 w 12191998"/>
              <a:gd name="connsiteY92" fmla="*/ 6188854 h 6857999"/>
              <a:gd name="connsiteX93" fmla="*/ 11436346 w 12191998"/>
              <a:gd name="connsiteY93" fmla="*/ 6047637 h 6857999"/>
              <a:gd name="connsiteX94" fmla="*/ 11434645 w 12191998"/>
              <a:gd name="connsiteY94" fmla="*/ 6045979 h 6857999"/>
              <a:gd name="connsiteX95" fmla="*/ 11430395 w 12191998"/>
              <a:gd name="connsiteY95" fmla="*/ 6025489 h 6857999"/>
              <a:gd name="connsiteX96" fmla="*/ 11402065 w 12191998"/>
              <a:gd name="connsiteY96" fmla="*/ 5957838 h 6857999"/>
              <a:gd name="connsiteX97" fmla="*/ 11334414 w 12191998"/>
              <a:gd name="connsiteY97" fmla="*/ 5986166 h 6857999"/>
              <a:gd name="connsiteX98" fmla="*/ 11362743 w 12191998"/>
              <a:gd name="connsiteY98" fmla="*/ 6053818 h 6857999"/>
              <a:gd name="connsiteX99" fmla="*/ 11403784 w 12191998"/>
              <a:gd name="connsiteY99" fmla="*/ 6053078 h 6857999"/>
              <a:gd name="connsiteX100" fmla="*/ 11424401 w 12191998"/>
              <a:gd name="connsiteY100" fmla="*/ 6056819 h 6857999"/>
              <a:gd name="connsiteX101" fmla="*/ 11426143 w 12191998"/>
              <a:gd name="connsiteY101" fmla="*/ 6058477 h 6857999"/>
              <a:gd name="connsiteX102" fmla="*/ 11572122 w 12191998"/>
              <a:gd name="connsiteY102" fmla="*/ 6199481 h 6857999"/>
              <a:gd name="connsiteX103" fmla="*/ 11574290 w 12191998"/>
              <a:gd name="connsiteY103" fmla="*/ 6205560 h 6857999"/>
              <a:gd name="connsiteX104" fmla="*/ 11567871 w 12191998"/>
              <a:gd name="connsiteY104" fmla="*/ 6206198 h 6857999"/>
              <a:gd name="connsiteX105" fmla="*/ 11378193 w 12191998"/>
              <a:gd name="connsiteY105" fmla="*/ 6133421 h 6857999"/>
              <a:gd name="connsiteX106" fmla="*/ 11375940 w 12191998"/>
              <a:gd name="connsiteY106" fmla="*/ 6132571 h 6857999"/>
              <a:gd name="connsiteX107" fmla="*/ 11363825 w 12191998"/>
              <a:gd name="connsiteY107" fmla="*/ 6115567 h 6857999"/>
              <a:gd name="connsiteX108" fmla="*/ 11311310 w 12191998"/>
              <a:gd name="connsiteY108" fmla="*/ 6064365 h 6857999"/>
              <a:gd name="connsiteX109" fmla="*/ 11260109 w 12191998"/>
              <a:gd name="connsiteY109" fmla="*/ 6116879 h 6857999"/>
              <a:gd name="connsiteX110" fmla="*/ 11312623 w 12191998"/>
              <a:gd name="connsiteY110" fmla="*/ 6168080 h 6857999"/>
              <a:gd name="connsiteX111" fmla="*/ 11350306 w 12191998"/>
              <a:gd name="connsiteY111" fmla="*/ 6151148 h 6857999"/>
              <a:gd name="connsiteX112" fmla="*/ 11370753 w 12191998"/>
              <a:gd name="connsiteY112" fmla="*/ 6146514 h 6857999"/>
              <a:gd name="connsiteX113" fmla="*/ 11372794 w 12191998"/>
              <a:gd name="connsiteY113" fmla="*/ 6147322 h 6857999"/>
              <a:gd name="connsiteX114" fmla="*/ 11562387 w 12191998"/>
              <a:gd name="connsiteY114" fmla="*/ 6220098 h 6857999"/>
              <a:gd name="connsiteX115" fmla="*/ 11562770 w 12191998"/>
              <a:gd name="connsiteY115" fmla="*/ 6220098 h 6857999"/>
              <a:gd name="connsiteX116" fmla="*/ 11567021 w 12191998"/>
              <a:gd name="connsiteY116" fmla="*/ 6226135 h 6857999"/>
              <a:gd name="connsiteX117" fmla="*/ 11567021 w 12191998"/>
              <a:gd name="connsiteY117" fmla="*/ 6226645 h 6857999"/>
              <a:gd name="connsiteX118" fmla="*/ 11566553 w 12191998"/>
              <a:gd name="connsiteY118" fmla="*/ 6233447 h 6857999"/>
              <a:gd name="connsiteX119" fmla="*/ 11599243 w 12191998"/>
              <a:gd name="connsiteY119" fmla="*/ 6281653 h 6857999"/>
              <a:gd name="connsiteX120" fmla="*/ 11610891 w 12191998"/>
              <a:gd name="connsiteY120" fmla="*/ 6299124 h 6857999"/>
              <a:gd name="connsiteX121" fmla="*/ 11610891 w 12191998"/>
              <a:gd name="connsiteY121" fmla="*/ 6515498 h 6857999"/>
              <a:gd name="connsiteX122" fmla="*/ 11625769 w 12191998"/>
              <a:gd name="connsiteY122" fmla="*/ 6515498 h 6857999"/>
              <a:gd name="connsiteX123" fmla="*/ 11625769 w 12191998"/>
              <a:gd name="connsiteY123" fmla="*/ 6299124 h 6857999"/>
              <a:gd name="connsiteX124" fmla="*/ 11637459 w 12191998"/>
              <a:gd name="connsiteY124" fmla="*/ 6281653 h 6857999"/>
              <a:gd name="connsiteX125" fmla="*/ 11670149 w 12191998"/>
              <a:gd name="connsiteY125" fmla="*/ 6233447 h 6857999"/>
              <a:gd name="connsiteX126" fmla="*/ 11669682 w 12191998"/>
              <a:gd name="connsiteY126" fmla="*/ 6226475 h 6857999"/>
              <a:gd name="connsiteX127" fmla="*/ 11669682 w 12191998"/>
              <a:gd name="connsiteY127" fmla="*/ 6226092 h 6857999"/>
              <a:gd name="connsiteX128" fmla="*/ 11673933 w 12191998"/>
              <a:gd name="connsiteY128" fmla="*/ 6220098 h 6857999"/>
              <a:gd name="connsiteX129" fmla="*/ 11674188 w 12191998"/>
              <a:gd name="connsiteY129" fmla="*/ 6220098 h 6857999"/>
              <a:gd name="connsiteX130" fmla="*/ 11863908 w 12191998"/>
              <a:gd name="connsiteY130" fmla="*/ 6147279 h 6857999"/>
              <a:gd name="connsiteX131" fmla="*/ 11865949 w 12191998"/>
              <a:gd name="connsiteY131" fmla="*/ 6146472 h 6857999"/>
              <a:gd name="connsiteX132" fmla="*/ 11886396 w 12191998"/>
              <a:gd name="connsiteY132" fmla="*/ 6151105 h 6857999"/>
              <a:gd name="connsiteX133" fmla="*/ 11959679 w 12191998"/>
              <a:gd name="connsiteY133" fmla="*/ 6154081 h 6857999"/>
              <a:gd name="connsiteX134" fmla="*/ 11972946 w 12191998"/>
              <a:gd name="connsiteY134" fmla="*/ 6097373 h 6857999"/>
              <a:gd name="connsiteX135" fmla="*/ 11972691 w 12191998"/>
              <a:gd name="connsiteY135" fmla="*/ 6097416 h 6857999"/>
              <a:gd name="connsiteX136" fmla="*/ 11905695 w 12191998"/>
              <a:gd name="connsiteY136" fmla="*/ 6067567 h 6857999"/>
              <a:gd name="connsiteX137" fmla="*/ 11872410 w 12191998"/>
              <a:gd name="connsiteY137" fmla="*/ 6115397 h 6857999"/>
              <a:gd name="connsiteX138" fmla="*/ 11860295 w 12191998"/>
              <a:gd name="connsiteY138" fmla="*/ 6132401 h 6857999"/>
              <a:gd name="connsiteX139" fmla="*/ 11858297 w 12191998"/>
              <a:gd name="connsiteY139" fmla="*/ 6133166 h 6857999"/>
              <a:gd name="connsiteX140" fmla="*/ 11668321 w 12191998"/>
              <a:gd name="connsiteY140" fmla="*/ 6206113 h 6857999"/>
              <a:gd name="connsiteX141" fmla="*/ 11661903 w 12191998"/>
              <a:gd name="connsiteY141" fmla="*/ 6205475 h 6857999"/>
              <a:gd name="connsiteX142" fmla="*/ 11664028 w 12191998"/>
              <a:gd name="connsiteY142" fmla="*/ 6199396 h 6857999"/>
              <a:gd name="connsiteX143" fmla="*/ 11810006 w 12191998"/>
              <a:gd name="connsiteY143" fmla="*/ 6058392 h 6857999"/>
              <a:gd name="connsiteX144" fmla="*/ 11811749 w 12191998"/>
              <a:gd name="connsiteY144" fmla="*/ 6056734 h 6857999"/>
              <a:gd name="connsiteX145" fmla="*/ 11832409 w 12191998"/>
              <a:gd name="connsiteY145" fmla="*/ 6052993 h 6857999"/>
              <a:gd name="connsiteX146" fmla="*/ 11901104 w 12191998"/>
              <a:gd name="connsiteY146" fmla="*/ 6027123 h 6857999"/>
              <a:gd name="connsiteX147" fmla="*/ 11875233 w 12191998"/>
              <a:gd name="connsiteY147" fmla="*/ 5958429 h 6857999"/>
              <a:gd name="connsiteX148" fmla="*/ 11806537 w 12191998"/>
              <a:gd name="connsiteY148" fmla="*/ 5984299 h 6857999"/>
              <a:gd name="connsiteX149" fmla="*/ 11805798 w 12191998"/>
              <a:gd name="connsiteY149" fmla="*/ 6025404 h 6857999"/>
              <a:gd name="connsiteX150" fmla="*/ 11801589 w 12191998"/>
              <a:gd name="connsiteY150" fmla="*/ 6046064 h 6857999"/>
              <a:gd name="connsiteX151" fmla="*/ 11800059 w 12191998"/>
              <a:gd name="connsiteY151" fmla="*/ 6047552 h 6857999"/>
              <a:gd name="connsiteX152" fmla="*/ 11653656 w 12191998"/>
              <a:gd name="connsiteY152" fmla="*/ 6188896 h 6857999"/>
              <a:gd name="connsiteX153" fmla="*/ 11647492 w 12191998"/>
              <a:gd name="connsiteY153" fmla="*/ 6190809 h 6857999"/>
              <a:gd name="connsiteX154" fmla="*/ 11647109 w 12191998"/>
              <a:gd name="connsiteY154" fmla="*/ 6184348 h 6857999"/>
              <a:gd name="connsiteX155" fmla="*/ 11647109 w 12191998"/>
              <a:gd name="connsiteY155" fmla="*/ 6184093 h 6857999"/>
              <a:gd name="connsiteX156" fmla="*/ 11726517 w 12191998"/>
              <a:gd name="connsiteY156" fmla="*/ 5997220 h 6857999"/>
              <a:gd name="connsiteX157" fmla="*/ 11727452 w 12191998"/>
              <a:gd name="connsiteY157" fmla="*/ 5995010 h 6857999"/>
              <a:gd name="connsiteX158" fmla="*/ 11745009 w 12191998"/>
              <a:gd name="connsiteY158" fmla="*/ 5983532 h 6857999"/>
              <a:gd name="connsiteX159" fmla="*/ 11797972 w 12191998"/>
              <a:gd name="connsiteY159" fmla="*/ 5932882 h 6857999"/>
              <a:gd name="connsiteX160" fmla="*/ 11747321 w 12191998"/>
              <a:gd name="connsiteY160" fmla="*/ 5879920 h 6857999"/>
              <a:gd name="connsiteX161" fmla="*/ 11694358 w 12191998"/>
              <a:gd name="connsiteY161" fmla="*/ 5930569 h 6857999"/>
              <a:gd name="connsiteX162" fmla="*/ 11709726 w 12191998"/>
              <a:gd name="connsiteY162" fmla="*/ 5968569 h 6857999"/>
              <a:gd name="connsiteX163" fmla="*/ 11713637 w 12191998"/>
              <a:gd name="connsiteY163" fmla="*/ 5989186 h 6857999"/>
              <a:gd name="connsiteX164" fmla="*/ 11712786 w 12191998"/>
              <a:gd name="connsiteY164" fmla="*/ 5991184 h 6857999"/>
              <a:gd name="connsiteX165" fmla="*/ 11633294 w 12191998"/>
              <a:gd name="connsiteY165" fmla="*/ 6178482 h 6857999"/>
              <a:gd name="connsiteX166" fmla="*/ 11628362 w 12191998"/>
              <a:gd name="connsiteY166" fmla="*/ 6182732 h 6857999"/>
              <a:gd name="connsiteX167" fmla="*/ 11625472 w 12191998"/>
              <a:gd name="connsiteY167" fmla="*/ 6176951 h 6857999"/>
              <a:gd name="connsiteX168" fmla="*/ 11625472 w 12191998"/>
              <a:gd name="connsiteY168" fmla="*/ 5971247 h 6857999"/>
              <a:gd name="connsiteX169" fmla="*/ 11637162 w 12191998"/>
              <a:gd name="connsiteY169" fmla="*/ 5953818 h 6857999"/>
              <a:gd name="connsiteX170" fmla="*/ 11666238 w 12191998"/>
              <a:gd name="connsiteY170" fmla="*/ 5886483 h 6857999"/>
              <a:gd name="connsiteX171" fmla="*/ 11619170 w 12191998"/>
              <a:gd name="connsiteY171" fmla="*/ 5853750 h 6857999"/>
              <a:gd name="connsiteX172" fmla="*/ 11701896 w 12191998"/>
              <a:gd name="connsiteY172" fmla="*/ 912806 h 6857999"/>
              <a:gd name="connsiteX173" fmla="*/ 11638183 w 12191998"/>
              <a:gd name="connsiteY173" fmla="*/ 921340 h 6857999"/>
              <a:gd name="connsiteX174" fmla="*/ 11537882 w 12191998"/>
              <a:gd name="connsiteY174" fmla="*/ 1022023 h 6857999"/>
              <a:gd name="connsiteX175" fmla="*/ 11495507 w 12191998"/>
              <a:gd name="connsiteY175" fmla="*/ 1051481 h 6857999"/>
              <a:gd name="connsiteX176" fmla="*/ 10883897 w 12191998"/>
              <a:gd name="connsiteY176" fmla="*/ 1051481 h 6857999"/>
              <a:gd name="connsiteX177" fmla="*/ 10883897 w 12191998"/>
              <a:gd name="connsiteY177" fmla="*/ 1098439 h 6857999"/>
              <a:gd name="connsiteX178" fmla="*/ 11495507 w 12191998"/>
              <a:gd name="connsiteY178" fmla="*/ 1098439 h 6857999"/>
              <a:gd name="connsiteX179" fmla="*/ 11537882 w 12191998"/>
              <a:gd name="connsiteY179" fmla="*/ 1127897 h 6857999"/>
              <a:gd name="connsiteX180" fmla="*/ 11743654 w 12191998"/>
              <a:gd name="connsiteY180" fmla="*/ 1228581 h 6857999"/>
              <a:gd name="connsiteX181" fmla="*/ 11843954 w 12191998"/>
              <a:gd name="connsiteY181" fmla="*/ 1022023 h 6857999"/>
              <a:gd name="connsiteX182" fmla="*/ 11701896 w 12191998"/>
              <a:gd name="connsiteY182" fmla="*/ 912806 h 6857999"/>
              <a:gd name="connsiteX183" fmla="*/ 11204609 w 12191998"/>
              <a:gd name="connsiteY183" fmla="*/ 647685 h 6857999"/>
              <a:gd name="connsiteX184" fmla="*/ 11140896 w 12191998"/>
              <a:gd name="connsiteY184" fmla="*/ 656219 h 6857999"/>
              <a:gd name="connsiteX185" fmla="*/ 11040595 w 12191998"/>
              <a:gd name="connsiteY185" fmla="*/ 862776 h 6857999"/>
              <a:gd name="connsiteX186" fmla="*/ 11246367 w 12191998"/>
              <a:gd name="connsiteY186" fmla="*/ 963460 h 6857999"/>
              <a:gd name="connsiteX187" fmla="*/ 11346668 w 12191998"/>
              <a:gd name="connsiteY187" fmla="*/ 862776 h 6857999"/>
              <a:gd name="connsiteX188" fmla="*/ 11389042 w 12191998"/>
              <a:gd name="connsiteY188" fmla="*/ 833318 h 6857999"/>
              <a:gd name="connsiteX189" fmla="*/ 12000653 w 12191998"/>
              <a:gd name="connsiteY189" fmla="*/ 833318 h 6857999"/>
              <a:gd name="connsiteX190" fmla="*/ 12000653 w 12191998"/>
              <a:gd name="connsiteY190" fmla="*/ 786422 h 6857999"/>
              <a:gd name="connsiteX191" fmla="*/ 11389042 w 12191998"/>
              <a:gd name="connsiteY191" fmla="*/ 786422 h 6857999"/>
              <a:gd name="connsiteX192" fmla="*/ 11346668 w 12191998"/>
              <a:gd name="connsiteY192" fmla="*/ 756902 h 6857999"/>
              <a:gd name="connsiteX193" fmla="*/ 11204609 w 12191998"/>
              <a:gd name="connsiteY193" fmla="*/ 647685 h 6857999"/>
              <a:gd name="connsiteX194" fmla="*/ 11701896 w 12191998"/>
              <a:gd name="connsiteY194" fmla="*/ 382128 h 6857999"/>
              <a:gd name="connsiteX195" fmla="*/ 11638183 w 12191998"/>
              <a:gd name="connsiteY195" fmla="*/ 390661 h 6857999"/>
              <a:gd name="connsiteX196" fmla="*/ 11537882 w 12191998"/>
              <a:gd name="connsiteY196" fmla="*/ 491345 h 6857999"/>
              <a:gd name="connsiteX197" fmla="*/ 11495507 w 12191998"/>
              <a:gd name="connsiteY197" fmla="*/ 520803 h 6857999"/>
              <a:gd name="connsiteX198" fmla="*/ 10883897 w 12191998"/>
              <a:gd name="connsiteY198" fmla="*/ 520803 h 6857999"/>
              <a:gd name="connsiteX199" fmla="*/ 10883897 w 12191998"/>
              <a:gd name="connsiteY199" fmla="*/ 567699 h 6857999"/>
              <a:gd name="connsiteX200" fmla="*/ 11495507 w 12191998"/>
              <a:gd name="connsiteY200" fmla="*/ 567699 h 6857999"/>
              <a:gd name="connsiteX201" fmla="*/ 11537882 w 12191998"/>
              <a:gd name="connsiteY201" fmla="*/ 597219 h 6857999"/>
              <a:gd name="connsiteX202" fmla="*/ 11743654 w 12191998"/>
              <a:gd name="connsiteY202" fmla="*/ 697903 h 6857999"/>
              <a:gd name="connsiteX203" fmla="*/ 11843954 w 12191998"/>
              <a:gd name="connsiteY203" fmla="*/ 491345 h 6857999"/>
              <a:gd name="connsiteX204" fmla="*/ 11701896 w 12191998"/>
              <a:gd name="connsiteY204" fmla="*/ 382128 h 6857999"/>
              <a:gd name="connsiteX205" fmla="*/ 11204608 w 12191998"/>
              <a:gd name="connsiteY205" fmla="*/ 117007 h 6857999"/>
              <a:gd name="connsiteX206" fmla="*/ 11140896 w 12191998"/>
              <a:gd name="connsiteY206" fmla="*/ 125540 h 6857999"/>
              <a:gd name="connsiteX207" fmla="*/ 11040595 w 12191998"/>
              <a:gd name="connsiteY207" fmla="*/ 332097 h 6857999"/>
              <a:gd name="connsiteX208" fmla="*/ 11246367 w 12191998"/>
              <a:gd name="connsiteY208" fmla="*/ 432781 h 6857999"/>
              <a:gd name="connsiteX209" fmla="*/ 11346668 w 12191998"/>
              <a:gd name="connsiteY209" fmla="*/ 332097 h 6857999"/>
              <a:gd name="connsiteX210" fmla="*/ 11389042 w 12191998"/>
              <a:gd name="connsiteY210" fmla="*/ 302639 h 6857999"/>
              <a:gd name="connsiteX211" fmla="*/ 12000653 w 12191998"/>
              <a:gd name="connsiteY211" fmla="*/ 302639 h 6857999"/>
              <a:gd name="connsiteX212" fmla="*/ 12000653 w 12191998"/>
              <a:gd name="connsiteY212" fmla="*/ 255681 h 6857999"/>
              <a:gd name="connsiteX213" fmla="*/ 11389042 w 12191998"/>
              <a:gd name="connsiteY213" fmla="*/ 255681 h 6857999"/>
              <a:gd name="connsiteX214" fmla="*/ 11346668 w 12191998"/>
              <a:gd name="connsiteY214" fmla="*/ 226223 h 6857999"/>
              <a:gd name="connsiteX215" fmla="*/ 11204608 w 12191998"/>
              <a:gd name="connsiteY215" fmla="*/ 117007 h 6857999"/>
              <a:gd name="connsiteX216" fmla="*/ 0 w 12191998"/>
              <a:gd name="connsiteY216" fmla="*/ 0 h 6857999"/>
              <a:gd name="connsiteX217" fmla="*/ 12191998 w 12191998"/>
              <a:gd name="connsiteY217" fmla="*/ 0 h 6857999"/>
              <a:gd name="connsiteX218" fmla="*/ 12191998 w 12191998"/>
              <a:gd name="connsiteY218" fmla="*/ 6857999 h 6857999"/>
              <a:gd name="connsiteX219" fmla="*/ 0 w 12191998"/>
              <a:gd name="connsiteY21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2191998" h="6857999">
                <a:moveTo>
                  <a:pt x="11480216" y="6632401"/>
                </a:moveTo>
                <a:cubicBezTo>
                  <a:pt x="11441458" y="6664424"/>
                  <a:pt x="11392672" y="6681789"/>
                  <a:pt x="11342399" y="6681458"/>
                </a:cubicBezTo>
                <a:cubicBezTo>
                  <a:pt x="11313804" y="6681169"/>
                  <a:pt x="11285569" y="6675051"/>
                  <a:pt x="11259420" y="6663476"/>
                </a:cubicBezTo>
                <a:lnTo>
                  <a:pt x="11259420" y="6700715"/>
                </a:lnTo>
                <a:cubicBezTo>
                  <a:pt x="11285981" y="6710322"/>
                  <a:pt x="11314073" y="6715002"/>
                  <a:pt x="11342314" y="6714531"/>
                </a:cubicBezTo>
                <a:cubicBezTo>
                  <a:pt x="11393496" y="6714531"/>
                  <a:pt x="11438811" y="6702075"/>
                  <a:pt x="11480216" y="6672318"/>
                </a:cubicBezTo>
                <a:cubicBezTo>
                  <a:pt x="11516561" y="6700035"/>
                  <a:pt x="11567105" y="6714531"/>
                  <a:pt x="11618117" y="6714531"/>
                </a:cubicBezTo>
                <a:lnTo>
                  <a:pt x="11618074" y="6714573"/>
                </a:lnTo>
                <a:cubicBezTo>
                  <a:pt x="11669256" y="6714573"/>
                  <a:pt x="11719588" y="6700077"/>
                  <a:pt x="11755976" y="6672361"/>
                </a:cubicBezTo>
                <a:cubicBezTo>
                  <a:pt x="11797381" y="6702245"/>
                  <a:pt x="11842866" y="6714573"/>
                  <a:pt x="11893878" y="6714573"/>
                </a:cubicBezTo>
                <a:cubicBezTo>
                  <a:pt x="11922108" y="6715028"/>
                  <a:pt x="11950182" y="6710331"/>
                  <a:pt x="11976729" y="6700715"/>
                </a:cubicBezTo>
                <a:lnTo>
                  <a:pt x="11976729" y="6663476"/>
                </a:lnTo>
                <a:cubicBezTo>
                  <a:pt x="11950581" y="6675051"/>
                  <a:pt x="11922346" y="6681169"/>
                  <a:pt x="11893750" y="6681458"/>
                </a:cubicBezTo>
                <a:cubicBezTo>
                  <a:pt x="11843478" y="6681789"/>
                  <a:pt x="11794690" y="6664424"/>
                  <a:pt x="11755934" y="6632401"/>
                </a:cubicBezTo>
                <a:cubicBezTo>
                  <a:pt x="11718185" y="6664156"/>
                  <a:pt x="11669426" y="6678482"/>
                  <a:pt x="11618074" y="6678482"/>
                </a:cubicBezTo>
                <a:cubicBezTo>
                  <a:pt x="11566723" y="6678482"/>
                  <a:pt x="11517964" y="6664156"/>
                  <a:pt x="11480216" y="6632401"/>
                </a:cubicBezTo>
                <a:close/>
                <a:moveTo>
                  <a:pt x="11480258" y="6567997"/>
                </a:moveTo>
                <a:cubicBezTo>
                  <a:pt x="11441696" y="6600589"/>
                  <a:pt x="11392932" y="6618639"/>
                  <a:pt x="11342442" y="6619009"/>
                </a:cubicBezTo>
                <a:cubicBezTo>
                  <a:pt x="11313879" y="6618881"/>
                  <a:pt x="11285642" y="6612922"/>
                  <a:pt x="11259463" y="6601495"/>
                </a:cubicBezTo>
                <a:lnTo>
                  <a:pt x="11259463" y="6639754"/>
                </a:lnTo>
                <a:cubicBezTo>
                  <a:pt x="11285675" y="6650827"/>
                  <a:pt x="11313858" y="6656481"/>
                  <a:pt x="11342314" y="6656375"/>
                </a:cubicBezTo>
                <a:cubicBezTo>
                  <a:pt x="11393326" y="6656375"/>
                  <a:pt x="11438854" y="6639669"/>
                  <a:pt x="11480216" y="6607361"/>
                </a:cubicBezTo>
                <a:cubicBezTo>
                  <a:pt x="11518474" y="6640391"/>
                  <a:pt x="11571612" y="6655652"/>
                  <a:pt x="11618117" y="6655652"/>
                </a:cubicBezTo>
                <a:cubicBezTo>
                  <a:pt x="11664623" y="6655652"/>
                  <a:pt x="11717675" y="6640391"/>
                  <a:pt x="11756019" y="6607361"/>
                </a:cubicBezTo>
                <a:cubicBezTo>
                  <a:pt x="11797381" y="6639669"/>
                  <a:pt x="11842738" y="6656375"/>
                  <a:pt x="11893920" y="6656375"/>
                </a:cubicBezTo>
                <a:cubicBezTo>
                  <a:pt x="11922376" y="6656481"/>
                  <a:pt x="11950560" y="6650827"/>
                  <a:pt x="11976771" y="6639754"/>
                </a:cubicBezTo>
                <a:lnTo>
                  <a:pt x="11976771" y="6601495"/>
                </a:lnTo>
                <a:cubicBezTo>
                  <a:pt x="11950594" y="6612922"/>
                  <a:pt x="11922355" y="6618881"/>
                  <a:pt x="11893792" y="6619009"/>
                </a:cubicBezTo>
                <a:cubicBezTo>
                  <a:pt x="11843304" y="6618639"/>
                  <a:pt x="11794537" y="6600589"/>
                  <a:pt x="11755976" y="6567997"/>
                </a:cubicBezTo>
                <a:cubicBezTo>
                  <a:pt x="11717471" y="6600772"/>
                  <a:pt x="11668682" y="6618992"/>
                  <a:pt x="11618117" y="6619476"/>
                </a:cubicBezTo>
                <a:cubicBezTo>
                  <a:pt x="11567552" y="6618992"/>
                  <a:pt x="11518763" y="6600772"/>
                  <a:pt x="11480258" y="6567997"/>
                </a:cubicBezTo>
                <a:close/>
                <a:moveTo>
                  <a:pt x="11480215" y="6488377"/>
                </a:moveTo>
                <a:cubicBezTo>
                  <a:pt x="11454284" y="6533948"/>
                  <a:pt x="11389754" y="6558391"/>
                  <a:pt x="11342314" y="6558391"/>
                </a:cubicBezTo>
                <a:cubicBezTo>
                  <a:pt x="11313461" y="6557855"/>
                  <a:pt x="11285111" y="6550743"/>
                  <a:pt x="11259420" y="6537603"/>
                </a:cubicBezTo>
                <a:lnTo>
                  <a:pt x="11259420" y="6577733"/>
                </a:lnTo>
                <a:cubicBezTo>
                  <a:pt x="11285633" y="6588815"/>
                  <a:pt x="11313812" y="6594499"/>
                  <a:pt x="11342271" y="6594439"/>
                </a:cubicBezTo>
                <a:cubicBezTo>
                  <a:pt x="11393496" y="6594439"/>
                  <a:pt x="11434560" y="6579773"/>
                  <a:pt x="11480215" y="6542875"/>
                </a:cubicBezTo>
                <a:cubicBezTo>
                  <a:pt x="11518006" y="6574757"/>
                  <a:pt x="11568550" y="6596607"/>
                  <a:pt x="11618116" y="6596607"/>
                </a:cubicBezTo>
                <a:lnTo>
                  <a:pt x="11618074" y="6596650"/>
                </a:lnTo>
                <a:cubicBezTo>
                  <a:pt x="11667640" y="6596650"/>
                  <a:pt x="11718184" y="6574800"/>
                  <a:pt x="11755975" y="6542917"/>
                </a:cubicBezTo>
                <a:cubicBezTo>
                  <a:pt x="11801588" y="6579816"/>
                  <a:pt x="11842865" y="6594439"/>
                  <a:pt x="11893877" y="6594439"/>
                </a:cubicBezTo>
                <a:cubicBezTo>
                  <a:pt x="11922337" y="6594499"/>
                  <a:pt x="11950517" y="6588815"/>
                  <a:pt x="11976728" y="6577733"/>
                </a:cubicBezTo>
                <a:lnTo>
                  <a:pt x="11976728" y="6537603"/>
                </a:lnTo>
                <a:cubicBezTo>
                  <a:pt x="11951035" y="6550743"/>
                  <a:pt x="11922686" y="6557855"/>
                  <a:pt x="11893834" y="6558391"/>
                </a:cubicBezTo>
                <a:cubicBezTo>
                  <a:pt x="11846394" y="6558391"/>
                  <a:pt x="11781864" y="6533948"/>
                  <a:pt x="11755933" y="6488377"/>
                </a:cubicBezTo>
                <a:cubicBezTo>
                  <a:pt x="11730044" y="6533948"/>
                  <a:pt x="11665472" y="6558391"/>
                  <a:pt x="11618074" y="6558391"/>
                </a:cubicBezTo>
                <a:cubicBezTo>
                  <a:pt x="11570676" y="6558391"/>
                  <a:pt x="11506104" y="6533948"/>
                  <a:pt x="11480215" y="6488377"/>
                </a:cubicBezTo>
                <a:close/>
                <a:moveTo>
                  <a:pt x="11973626" y="6258616"/>
                </a:moveTo>
                <a:cubicBezTo>
                  <a:pt x="11833939" y="6280084"/>
                  <a:pt x="11675632" y="6357749"/>
                  <a:pt x="11639159" y="6376326"/>
                </a:cubicBezTo>
                <a:cubicBezTo>
                  <a:pt x="11677418" y="6388611"/>
                  <a:pt x="11724901" y="6393925"/>
                  <a:pt x="11775955" y="6389674"/>
                </a:cubicBezTo>
                <a:cubicBezTo>
                  <a:pt x="11847116" y="6383722"/>
                  <a:pt x="11908671" y="6360597"/>
                  <a:pt x="11945527" y="6329820"/>
                </a:cubicBezTo>
                <a:cubicBezTo>
                  <a:pt x="11973115" y="6307247"/>
                  <a:pt x="11978769" y="6284675"/>
                  <a:pt x="11976261" y="6268308"/>
                </a:cubicBezTo>
                <a:cubicBezTo>
                  <a:pt x="11975751" y="6264989"/>
                  <a:pt x="11974867" y="6261736"/>
                  <a:pt x="11973626" y="6258616"/>
                </a:cubicBezTo>
                <a:close/>
                <a:moveTo>
                  <a:pt x="11262693" y="6258490"/>
                </a:moveTo>
                <a:lnTo>
                  <a:pt x="11262650" y="6258618"/>
                </a:lnTo>
                <a:lnTo>
                  <a:pt x="11262657" y="6258619"/>
                </a:lnTo>
                <a:lnTo>
                  <a:pt x="11260015" y="6268182"/>
                </a:lnTo>
                <a:cubicBezTo>
                  <a:pt x="11257507" y="6284549"/>
                  <a:pt x="11263161" y="6307122"/>
                  <a:pt x="11290792" y="6329694"/>
                </a:cubicBezTo>
                <a:cubicBezTo>
                  <a:pt x="11327563" y="6360642"/>
                  <a:pt x="11389117" y="6383597"/>
                  <a:pt x="11460278" y="6389676"/>
                </a:cubicBezTo>
                <a:cubicBezTo>
                  <a:pt x="11511333" y="6393927"/>
                  <a:pt x="11558859" y="6388613"/>
                  <a:pt x="11597117" y="6376328"/>
                </a:cubicBezTo>
                <a:cubicBezTo>
                  <a:pt x="11569762" y="6362395"/>
                  <a:pt x="11473852" y="6315225"/>
                  <a:pt x="11368694" y="6283454"/>
                </a:cubicBezTo>
                <a:lnTo>
                  <a:pt x="11262657" y="6258619"/>
                </a:lnTo>
                <a:close/>
                <a:moveTo>
                  <a:pt x="11349327" y="6212452"/>
                </a:moveTo>
                <a:cubicBezTo>
                  <a:pt x="11308901" y="6214747"/>
                  <a:pt x="11280930" y="6229668"/>
                  <a:pt x="11267879" y="6248755"/>
                </a:cubicBezTo>
                <a:cubicBezTo>
                  <a:pt x="11401912" y="6270223"/>
                  <a:pt x="11551419" y="6341554"/>
                  <a:pt x="11596309" y="6364127"/>
                </a:cubicBezTo>
                <a:cubicBezTo>
                  <a:pt x="11577732" y="6321659"/>
                  <a:pt x="11543725" y="6281530"/>
                  <a:pt x="11496964" y="6252454"/>
                </a:cubicBezTo>
                <a:cubicBezTo>
                  <a:pt x="11449013" y="6222611"/>
                  <a:pt x="11397406" y="6209646"/>
                  <a:pt x="11349327" y="6212452"/>
                </a:cubicBezTo>
                <a:close/>
                <a:moveTo>
                  <a:pt x="11886906" y="6212451"/>
                </a:moveTo>
                <a:cubicBezTo>
                  <a:pt x="11838827" y="6209645"/>
                  <a:pt x="11787220" y="6222610"/>
                  <a:pt x="11739269" y="6252453"/>
                </a:cubicBezTo>
                <a:cubicBezTo>
                  <a:pt x="11692508" y="6281529"/>
                  <a:pt x="11658501" y="6321658"/>
                  <a:pt x="11639924" y="6364126"/>
                </a:cubicBezTo>
                <a:cubicBezTo>
                  <a:pt x="11684857" y="6341553"/>
                  <a:pt x="11834321" y="6270222"/>
                  <a:pt x="11968354" y="6248754"/>
                </a:cubicBezTo>
                <a:cubicBezTo>
                  <a:pt x="11955304" y="6229667"/>
                  <a:pt x="11927332" y="6214746"/>
                  <a:pt x="11886906" y="6212451"/>
                </a:cubicBezTo>
                <a:close/>
                <a:moveTo>
                  <a:pt x="11619170" y="5853750"/>
                </a:moveTo>
                <a:cubicBezTo>
                  <a:pt x="11612435" y="5853600"/>
                  <a:pt x="11605559" y="5854767"/>
                  <a:pt x="11598903" y="5857408"/>
                </a:cubicBezTo>
                <a:cubicBezTo>
                  <a:pt x="11572279" y="5867973"/>
                  <a:pt x="11559263" y="5898119"/>
                  <a:pt x="11569826" y="5924742"/>
                </a:cubicBezTo>
                <a:cubicBezTo>
                  <a:pt x="11575097" y="5938026"/>
                  <a:pt x="11585619" y="5948546"/>
                  <a:pt x="11598903" y="5953818"/>
                </a:cubicBezTo>
                <a:cubicBezTo>
                  <a:pt x="11605951" y="5956739"/>
                  <a:pt x="11610546" y="5963617"/>
                  <a:pt x="11610551" y="5971247"/>
                </a:cubicBezTo>
                <a:lnTo>
                  <a:pt x="11610551" y="6176909"/>
                </a:lnTo>
                <a:cubicBezTo>
                  <a:pt x="11610551" y="6179969"/>
                  <a:pt x="11609403" y="6182307"/>
                  <a:pt x="11607660" y="6182690"/>
                </a:cubicBezTo>
                <a:cubicBezTo>
                  <a:pt x="11605917" y="6183072"/>
                  <a:pt x="11603962" y="6181287"/>
                  <a:pt x="11602729" y="6178439"/>
                </a:cubicBezTo>
                <a:lnTo>
                  <a:pt x="11523321" y="5991397"/>
                </a:lnTo>
                <a:lnTo>
                  <a:pt x="11522386" y="5989186"/>
                </a:lnTo>
                <a:cubicBezTo>
                  <a:pt x="11519384" y="5982156"/>
                  <a:pt x="11520932" y="5974011"/>
                  <a:pt x="11526296" y="5968569"/>
                </a:cubicBezTo>
                <a:cubicBezTo>
                  <a:pt x="11546692" y="5948424"/>
                  <a:pt x="11546892" y="5915561"/>
                  <a:pt x="11526747" y="5895167"/>
                </a:cubicBezTo>
                <a:cubicBezTo>
                  <a:pt x="11506602" y="5874772"/>
                  <a:pt x="11473742" y="5874570"/>
                  <a:pt x="11453346" y="5894714"/>
                </a:cubicBezTo>
                <a:cubicBezTo>
                  <a:pt x="11432952" y="5914859"/>
                  <a:pt x="11432749" y="5947722"/>
                  <a:pt x="11452894" y="5968117"/>
                </a:cubicBezTo>
                <a:cubicBezTo>
                  <a:pt x="11462937" y="5978283"/>
                  <a:pt x="11476726" y="5983860"/>
                  <a:pt x="11491013" y="5983532"/>
                </a:cubicBezTo>
                <a:cubicBezTo>
                  <a:pt x="11498652" y="5983443"/>
                  <a:pt x="11505586" y="5987978"/>
                  <a:pt x="11508570" y="5995010"/>
                </a:cubicBezTo>
                <a:lnTo>
                  <a:pt x="11509505" y="5997220"/>
                </a:lnTo>
                <a:lnTo>
                  <a:pt x="11588828" y="6184050"/>
                </a:lnTo>
                <a:cubicBezTo>
                  <a:pt x="11588820" y="6184135"/>
                  <a:pt x="11588820" y="6184220"/>
                  <a:pt x="11588828" y="6184305"/>
                </a:cubicBezTo>
                <a:cubicBezTo>
                  <a:pt x="11589976" y="6187154"/>
                  <a:pt x="11589891" y="6189747"/>
                  <a:pt x="11588446" y="6190767"/>
                </a:cubicBezTo>
                <a:cubicBezTo>
                  <a:pt x="11587000" y="6191787"/>
                  <a:pt x="11584492" y="6190767"/>
                  <a:pt x="11582282" y="6188854"/>
                </a:cubicBezTo>
                <a:lnTo>
                  <a:pt x="11436346" y="6047637"/>
                </a:lnTo>
                <a:lnTo>
                  <a:pt x="11434645" y="6045979"/>
                </a:lnTo>
                <a:cubicBezTo>
                  <a:pt x="11429204" y="6040643"/>
                  <a:pt x="11427525" y="6032549"/>
                  <a:pt x="11430395" y="6025489"/>
                </a:cubicBezTo>
                <a:cubicBezTo>
                  <a:pt x="11441253" y="5998985"/>
                  <a:pt x="11428570" y="5968696"/>
                  <a:pt x="11402065" y="5957838"/>
                </a:cubicBezTo>
                <a:cubicBezTo>
                  <a:pt x="11375561" y="5946979"/>
                  <a:pt x="11345272" y="5959662"/>
                  <a:pt x="11334414" y="5986166"/>
                </a:cubicBezTo>
                <a:cubicBezTo>
                  <a:pt x="11323555" y="6012671"/>
                  <a:pt x="11336239" y="6042960"/>
                  <a:pt x="11362743" y="6053818"/>
                </a:cubicBezTo>
                <a:cubicBezTo>
                  <a:pt x="11375943" y="6059226"/>
                  <a:pt x="11390788" y="6058958"/>
                  <a:pt x="11403784" y="6053078"/>
                </a:cubicBezTo>
                <a:cubicBezTo>
                  <a:pt x="11410781" y="6050045"/>
                  <a:pt x="11418915" y="6051521"/>
                  <a:pt x="11424401" y="6056819"/>
                </a:cubicBezTo>
                <a:lnTo>
                  <a:pt x="11426143" y="6058477"/>
                </a:lnTo>
                <a:lnTo>
                  <a:pt x="11572122" y="6199481"/>
                </a:lnTo>
                <a:cubicBezTo>
                  <a:pt x="11574290" y="6201607"/>
                  <a:pt x="11575225" y="6204030"/>
                  <a:pt x="11574290" y="6205560"/>
                </a:cubicBezTo>
                <a:cubicBezTo>
                  <a:pt x="11573355" y="6207091"/>
                  <a:pt x="11570719" y="6207218"/>
                  <a:pt x="11567871" y="6206198"/>
                </a:cubicBezTo>
                <a:lnTo>
                  <a:pt x="11378193" y="6133421"/>
                </a:lnTo>
                <a:lnTo>
                  <a:pt x="11375940" y="6132571"/>
                </a:lnTo>
                <a:cubicBezTo>
                  <a:pt x="11368848" y="6129856"/>
                  <a:pt x="11364075" y="6123156"/>
                  <a:pt x="11363825" y="6115567"/>
                </a:cubicBezTo>
                <a:cubicBezTo>
                  <a:pt x="11363462" y="6086927"/>
                  <a:pt x="11339951" y="6064003"/>
                  <a:pt x="11311310" y="6064365"/>
                </a:cubicBezTo>
                <a:cubicBezTo>
                  <a:pt x="11282671" y="6064728"/>
                  <a:pt x="11259747" y="6088239"/>
                  <a:pt x="11260109" y="6116879"/>
                </a:cubicBezTo>
                <a:cubicBezTo>
                  <a:pt x="11260471" y="6145519"/>
                  <a:pt x="11283983" y="6168445"/>
                  <a:pt x="11312623" y="6168080"/>
                </a:cubicBezTo>
                <a:cubicBezTo>
                  <a:pt x="11326987" y="6167901"/>
                  <a:pt x="11340632" y="6161767"/>
                  <a:pt x="11350306" y="6151148"/>
                </a:cubicBezTo>
                <a:cubicBezTo>
                  <a:pt x="11355558" y="6145613"/>
                  <a:pt x="11363628" y="6143785"/>
                  <a:pt x="11370753" y="6146514"/>
                </a:cubicBezTo>
                <a:lnTo>
                  <a:pt x="11372794" y="6147322"/>
                </a:lnTo>
                <a:lnTo>
                  <a:pt x="11562387" y="6220098"/>
                </a:lnTo>
                <a:lnTo>
                  <a:pt x="11562770" y="6220098"/>
                </a:lnTo>
                <a:cubicBezTo>
                  <a:pt x="11565575" y="6221246"/>
                  <a:pt x="11567531" y="6222479"/>
                  <a:pt x="11567021" y="6226135"/>
                </a:cubicBezTo>
                <a:cubicBezTo>
                  <a:pt x="11567004" y="6226305"/>
                  <a:pt x="11567004" y="6226475"/>
                  <a:pt x="11567021" y="6226645"/>
                </a:cubicBezTo>
                <a:cubicBezTo>
                  <a:pt x="11566714" y="6228898"/>
                  <a:pt x="11566557" y="6231172"/>
                  <a:pt x="11566553" y="6233447"/>
                </a:cubicBezTo>
                <a:cubicBezTo>
                  <a:pt x="11566570" y="6254689"/>
                  <a:pt x="11579514" y="6273780"/>
                  <a:pt x="11599243" y="6281653"/>
                </a:cubicBezTo>
                <a:cubicBezTo>
                  <a:pt x="11606300" y="6284590"/>
                  <a:pt x="11610895" y="6291481"/>
                  <a:pt x="11610891" y="6299124"/>
                </a:cubicBezTo>
                <a:lnTo>
                  <a:pt x="11610891" y="6515498"/>
                </a:lnTo>
                <a:lnTo>
                  <a:pt x="11625769" y="6515498"/>
                </a:lnTo>
                <a:lnTo>
                  <a:pt x="11625769" y="6299124"/>
                </a:lnTo>
                <a:cubicBezTo>
                  <a:pt x="11625761" y="6291468"/>
                  <a:pt x="11630381" y="6284564"/>
                  <a:pt x="11637459" y="6281653"/>
                </a:cubicBezTo>
                <a:cubicBezTo>
                  <a:pt x="11657188" y="6273780"/>
                  <a:pt x="11670132" y="6254689"/>
                  <a:pt x="11670149" y="6233447"/>
                </a:cubicBezTo>
                <a:cubicBezTo>
                  <a:pt x="11670145" y="6231117"/>
                  <a:pt x="11669988" y="6228787"/>
                  <a:pt x="11669682" y="6226475"/>
                </a:cubicBezTo>
                <a:cubicBezTo>
                  <a:pt x="11669694" y="6226348"/>
                  <a:pt x="11669694" y="6226220"/>
                  <a:pt x="11669682" y="6226092"/>
                </a:cubicBezTo>
                <a:cubicBezTo>
                  <a:pt x="11669086" y="6222479"/>
                  <a:pt x="11671042" y="6221246"/>
                  <a:pt x="11673933" y="6220098"/>
                </a:cubicBezTo>
                <a:lnTo>
                  <a:pt x="11674188" y="6220098"/>
                </a:lnTo>
                <a:lnTo>
                  <a:pt x="11863908" y="6147279"/>
                </a:lnTo>
                <a:lnTo>
                  <a:pt x="11865949" y="6146472"/>
                </a:lnTo>
                <a:cubicBezTo>
                  <a:pt x="11873073" y="6143743"/>
                  <a:pt x="11881142" y="6145570"/>
                  <a:pt x="11886396" y="6151105"/>
                </a:cubicBezTo>
                <a:cubicBezTo>
                  <a:pt x="11905810" y="6172165"/>
                  <a:pt x="11938619" y="6173495"/>
                  <a:pt x="11959679" y="6154081"/>
                </a:cubicBezTo>
                <a:cubicBezTo>
                  <a:pt x="11975301" y="6139683"/>
                  <a:pt x="11980555" y="6117209"/>
                  <a:pt x="11972946" y="6097373"/>
                </a:cubicBezTo>
                <a:lnTo>
                  <a:pt x="11972691" y="6097416"/>
                </a:lnTo>
                <a:cubicBezTo>
                  <a:pt x="11962433" y="6070673"/>
                  <a:pt x="11932438" y="6057309"/>
                  <a:pt x="11905695" y="6067567"/>
                </a:cubicBezTo>
                <a:cubicBezTo>
                  <a:pt x="11885844" y="6075181"/>
                  <a:pt x="11872652" y="6094139"/>
                  <a:pt x="11872410" y="6115397"/>
                </a:cubicBezTo>
                <a:cubicBezTo>
                  <a:pt x="11872159" y="6122986"/>
                  <a:pt x="11867386" y="6129686"/>
                  <a:pt x="11860295" y="6132401"/>
                </a:cubicBezTo>
                <a:lnTo>
                  <a:pt x="11858297" y="6133166"/>
                </a:lnTo>
                <a:lnTo>
                  <a:pt x="11668321" y="6206113"/>
                </a:lnTo>
                <a:cubicBezTo>
                  <a:pt x="11665431" y="6207133"/>
                  <a:pt x="11662838" y="6206963"/>
                  <a:pt x="11661903" y="6205475"/>
                </a:cubicBezTo>
                <a:cubicBezTo>
                  <a:pt x="11660967" y="6203987"/>
                  <a:pt x="11661903" y="6201522"/>
                  <a:pt x="11664028" y="6199396"/>
                </a:cubicBezTo>
                <a:lnTo>
                  <a:pt x="11810006" y="6058392"/>
                </a:lnTo>
                <a:lnTo>
                  <a:pt x="11811749" y="6056734"/>
                </a:lnTo>
                <a:cubicBezTo>
                  <a:pt x="11817250" y="6051429"/>
                  <a:pt x="11825399" y="6049953"/>
                  <a:pt x="11832409" y="6052993"/>
                </a:cubicBezTo>
                <a:cubicBezTo>
                  <a:pt x="11858523" y="6064819"/>
                  <a:pt x="11889278" y="6053236"/>
                  <a:pt x="11901104" y="6027123"/>
                </a:cubicBezTo>
                <a:cubicBezTo>
                  <a:pt x="11912931" y="6001010"/>
                  <a:pt x="11901346" y="5970255"/>
                  <a:pt x="11875233" y="5958429"/>
                </a:cubicBezTo>
                <a:cubicBezTo>
                  <a:pt x="11849119" y="5946604"/>
                  <a:pt x="11818364" y="5958186"/>
                  <a:pt x="11806537" y="5984299"/>
                </a:cubicBezTo>
                <a:cubicBezTo>
                  <a:pt x="11800646" y="5997315"/>
                  <a:pt x="11800378" y="6012185"/>
                  <a:pt x="11805798" y="6025404"/>
                </a:cubicBezTo>
                <a:cubicBezTo>
                  <a:pt x="11808756" y="6032503"/>
                  <a:pt x="11807086" y="6040687"/>
                  <a:pt x="11801589" y="6046064"/>
                </a:cubicBezTo>
                <a:lnTo>
                  <a:pt x="11800059" y="6047552"/>
                </a:lnTo>
                <a:lnTo>
                  <a:pt x="11653656" y="6188896"/>
                </a:lnTo>
                <a:cubicBezTo>
                  <a:pt x="11651445" y="6190979"/>
                  <a:pt x="11648979" y="6191829"/>
                  <a:pt x="11647492" y="6190809"/>
                </a:cubicBezTo>
                <a:cubicBezTo>
                  <a:pt x="11646004" y="6189789"/>
                  <a:pt x="11645961" y="6187196"/>
                  <a:pt x="11647109" y="6184348"/>
                </a:cubicBezTo>
                <a:cubicBezTo>
                  <a:pt x="11647117" y="6184263"/>
                  <a:pt x="11647117" y="6184178"/>
                  <a:pt x="11647109" y="6184093"/>
                </a:cubicBezTo>
                <a:lnTo>
                  <a:pt x="11726517" y="5997220"/>
                </a:lnTo>
                <a:lnTo>
                  <a:pt x="11727452" y="5995010"/>
                </a:lnTo>
                <a:cubicBezTo>
                  <a:pt x="11730436" y="5987978"/>
                  <a:pt x="11737370" y="5983443"/>
                  <a:pt x="11745009" y="5983532"/>
                </a:cubicBezTo>
                <a:cubicBezTo>
                  <a:pt x="11773622" y="5984171"/>
                  <a:pt x="11797334" y="5961494"/>
                  <a:pt x="11797972" y="5932882"/>
                </a:cubicBezTo>
                <a:cubicBezTo>
                  <a:pt x="11798609" y="5904270"/>
                  <a:pt x="11775935" y="5880558"/>
                  <a:pt x="11747321" y="5879920"/>
                </a:cubicBezTo>
                <a:cubicBezTo>
                  <a:pt x="11718708" y="5879281"/>
                  <a:pt x="11694996" y="5901957"/>
                  <a:pt x="11694358" y="5930569"/>
                </a:cubicBezTo>
                <a:cubicBezTo>
                  <a:pt x="11694040" y="5944810"/>
                  <a:pt x="11699600" y="5958552"/>
                  <a:pt x="11709726" y="5968569"/>
                </a:cubicBezTo>
                <a:cubicBezTo>
                  <a:pt x="11715090" y="5974011"/>
                  <a:pt x="11716638" y="5982156"/>
                  <a:pt x="11713637" y="5989186"/>
                </a:cubicBezTo>
                <a:lnTo>
                  <a:pt x="11712786" y="5991184"/>
                </a:lnTo>
                <a:lnTo>
                  <a:pt x="11633294" y="6178482"/>
                </a:lnTo>
                <a:cubicBezTo>
                  <a:pt x="11632060" y="6181287"/>
                  <a:pt x="11630147" y="6183030"/>
                  <a:pt x="11628362" y="6182732"/>
                </a:cubicBezTo>
                <a:cubicBezTo>
                  <a:pt x="11626577" y="6182435"/>
                  <a:pt x="11625514" y="6180012"/>
                  <a:pt x="11625472" y="6176951"/>
                </a:cubicBezTo>
                <a:lnTo>
                  <a:pt x="11625472" y="5971247"/>
                </a:lnTo>
                <a:cubicBezTo>
                  <a:pt x="11625480" y="5963607"/>
                  <a:pt x="11630096" y="5956726"/>
                  <a:pt x="11637162" y="5953818"/>
                </a:cubicBezTo>
                <a:cubicBezTo>
                  <a:pt x="11663786" y="5943253"/>
                  <a:pt x="11676802" y="5913106"/>
                  <a:pt x="11666238" y="5886483"/>
                </a:cubicBezTo>
                <a:cubicBezTo>
                  <a:pt x="11658312" y="5866516"/>
                  <a:pt x="11639375" y="5854202"/>
                  <a:pt x="11619170" y="5853750"/>
                </a:cubicBezTo>
                <a:close/>
                <a:moveTo>
                  <a:pt x="11701896" y="912806"/>
                </a:moveTo>
                <a:cubicBezTo>
                  <a:pt x="11680918" y="911366"/>
                  <a:pt x="11659313" y="914031"/>
                  <a:pt x="11638183" y="921340"/>
                </a:cubicBezTo>
                <a:cubicBezTo>
                  <a:pt x="11591100" y="937626"/>
                  <a:pt x="11554106" y="974761"/>
                  <a:pt x="11537882" y="1022023"/>
                </a:cubicBezTo>
                <a:cubicBezTo>
                  <a:pt x="11530437" y="1043509"/>
                  <a:pt x="11518401" y="1051481"/>
                  <a:pt x="11495507" y="1051481"/>
                </a:cubicBezTo>
                <a:lnTo>
                  <a:pt x="10883897" y="1051481"/>
                </a:lnTo>
                <a:lnTo>
                  <a:pt x="10883897" y="1098439"/>
                </a:lnTo>
                <a:lnTo>
                  <a:pt x="11495507" y="1098439"/>
                </a:lnTo>
                <a:cubicBezTo>
                  <a:pt x="11518401" y="1098439"/>
                  <a:pt x="11530437" y="1106411"/>
                  <a:pt x="11537882" y="1127897"/>
                </a:cubicBezTo>
                <a:cubicBezTo>
                  <a:pt x="11567007" y="1212739"/>
                  <a:pt x="11659134" y="1257817"/>
                  <a:pt x="11743654" y="1228581"/>
                </a:cubicBezTo>
                <a:cubicBezTo>
                  <a:pt x="11828173" y="1199344"/>
                  <a:pt x="11873079" y="1106865"/>
                  <a:pt x="11843954" y="1022023"/>
                </a:cubicBezTo>
                <a:cubicBezTo>
                  <a:pt x="11822110" y="958391"/>
                  <a:pt x="11764828" y="917127"/>
                  <a:pt x="11701896" y="912806"/>
                </a:cubicBezTo>
                <a:close/>
                <a:moveTo>
                  <a:pt x="11204609" y="647685"/>
                </a:moveTo>
                <a:cubicBezTo>
                  <a:pt x="11183631" y="646245"/>
                  <a:pt x="11162026" y="648910"/>
                  <a:pt x="11140896" y="656219"/>
                </a:cubicBezTo>
                <a:cubicBezTo>
                  <a:pt x="11056377" y="685455"/>
                  <a:pt x="11011471" y="777934"/>
                  <a:pt x="11040595" y="862776"/>
                </a:cubicBezTo>
                <a:cubicBezTo>
                  <a:pt x="11069720" y="947618"/>
                  <a:pt x="11161848" y="992696"/>
                  <a:pt x="11246367" y="963460"/>
                </a:cubicBezTo>
                <a:cubicBezTo>
                  <a:pt x="11293450" y="947173"/>
                  <a:pt x="11330443" y="910038"/>
                  <a:pt x="11346668" y="862776"/>
                </a:cubicBezTo>
                <a:cubicBezTo>
                  <a:pt x="11354113" y="841352"/>
                  <a:pt x="11366149" y="833318"/>
                  <a:pt x="11389042" y="833318"/>
                </a:cubicBezTo>
                <a:lnTo>
                  <a:pt x="12000653" y="833318"/>
                </a:lnTo>
                <a:lnTo>
                  <a:pt x="12000653" y="786422"/>
                </a:lnTo>
                <a:lnTo>
                  <a:pt x="11389042" y="786422"/>
                </a:lnTo>
                <a:cubicBezTo>
                  <a:pt x="11366149" y="786422"/>
                  <a:pt x="11354113" y="778389"/>
                  <a:pt x="11346668" y="756902"/>
                </a:cubicBezTo>
                <a:cubicBezTo>
                  <a:pt x="11324823" y="693270"/>
                  <a:pt x="11267541" y="652007"/>
                  <a:pt x="11204609" y="647685"/>
                </a:cubicBezTo>
                <a:close/>
                <a:moveTo>
                  <a:pt x="11701896" y="382128"/>
                </a:moveTo>
                <a:cubicBezTo>
                  <a:pt x="11680918" y="380688"/>
                  <a:pt x="11659313" y="383352"/>
                  <a:pt x="11638183" y="390661"/>
                </a:cubicBezTo>
                <a:cubicBezTo>
                  <a:pt x="11591100" y="406948"/>
                  <a:pt x="11554106" y="444083"/>
                  <a:pt x="11537882" y="491345"/>
                </a:cubicBezTo>
                <a:cubicBezTo>
                  <a:pt x="11530437" y="512769"/>
                  <a:pt x="11518401" y="520803"/>
                  <a:pt x="11495507" y="520803"/>
                </a:cubicBezTo>
                <a:lnTo>
                  <a:pt x="10883897" y="520803"/>
                </a:lnTo>
                <a:lnTo>
                  <a:pt x="10883897" y="567699"/>
                </a:lnTo>
                <a:lnTo>
                  <a:pt x="11495507" y="567699"/>
                </a:lnTo>
                <a:cubicBezTo>
                  <a:pt x="11518401" y="567699"/>
                  <a:pt x="11530437" y="575733"/>
                  <a:pt x="11537882" y="597219"/>
                </a:cubicBezTo>
                <a:cubicBezTo>
                  <a:pt x="11567007" y="682061"/>
                  <a:pt x="11659134" y="727139"/>
                  <a:pt x="11743654" y="697903"/>
                </a:cubicBezTo>
                <a:cubicBezTo>
                  <a:pt x="11828173" y="668666"/>
                  <a:pt x="11873079" y="576187"/>
                  <a:pt x="11843954" y="491345"/>
                </a:cubicBezTo>
                <a:cubicBezTo>
                  <a:pt x="11822110" y="427713"/>
                  <a:pt x="11764828" y="386449"/>
                  <a:pt x="11701896" y="382128"/>
                </a:cubicBezTo>
                <a:close/>
                <a:moveTo>
                  <a:pt x="11204608" y="117007"/>
                </a:moveTo>
                <a:cubicBezTo>
                  <a:pt x="11183631" y="115566"/>
                  <a:pt x="11162026" y="118231"/>
                  <a:pt x="11140896" y="125540"/>
                </a:cubicBezTo>
                <a:cubicBezTo>
                  <a:pt x="11056377" y="154776"/>
                  <a:pt x="11011471" y="247255"/>
                  <a:pt x="11040595" y="332097"/>
                </a:cubicBezTo>
                <a:cubicBezTo>
                  <a:pt x="11069720" y="416939"/>
                  <a:pt x="11161848" y="462017"/>
                  <a:pt x="11246367" y="432781"/>
                </a:cubicBezTo>
                <a:cubicBezTo>
                  <a:pt x="11293450" y="416494"/>
                  <a:pt x="11330443" y="379360"/>
                  <a:pt x="11346668" y="332097"/>
                </a:cubicBezTo>
                <a:cubicBezTo>
                  <a:pt x="11354113" y="310611"/>
                  <a:pt x="11366149" y="302639"/>
                  <a:pt x="11389042" y="302639"/>
                </a:cubicBezTo>
                <a:lnTo>
                  <a:pt x="12000653" y="302639"/>
                </a:lnTo>
                <a:lnTo>
                  <a:pt x="12000653" y="255681"/>
                </a:lnTo>
                <a:lnTo>
                  <a:pt x="11389042" y="255681"/>
                </a:lnTo>
                <a:cubicBezTo>
                  <a:pt x="11366149" y="255681"/>
                  <a:pt x="11354113" y="247710"/>
                  <a:pt x="11346668" y="226223"/>
                </a:cubicBezTo>
                <a:cubicBezTo>
                  <a:pt x="11324823" y="162592"/>
                  <a:pt x="11267541" y="121328"/>
                  <a:pt x="11204608" y="11700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88864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 -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CC9E86-7EF0-0146-A96C-11BDD971B5B9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42D1210-1DE5-D24F-BBB4-8FE7BA6D11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480217 w 12191999"/>
              <a:gd name="connsiteY0" fmla="*/ 6632401 h 6857999"/>
              <a:gd name="connsiteX1" fmla="*/ 11342400 w 12191999"/>
              <a:gd name="connsiteY1" fmla="*/ 6681458 h 6857999"/>
              <a:gd name="connsiteX2" fmla="*/ 11259421 w 12191999"/>
              <a:gd name="connsiteY2" fmla="*/ 6663476 h 6857999"/>
              <a:gd name="connsiteX3" fmla="*/ 11259421 w 12191999"/>
              <a:gd name="connsiteY3" fmla="*/ 6700715 h 6857999"/>
              <a:gd name="connsiteX4" fmla="*/ 11342315 w 12191999"/>
              <a:gd name="connsiteY4" fmla="*/ 6714531 h 6857999"/>
              <a:gd name="connsiteX5" fmla="*/ 11480217 w 12191999"/>
              <a:gd name="connsiteY5" fmla="*/ 6672318 h 6857999"/>
              <a:gd name="connsiteX6" fmla="*/ 11618118 w 12191999"/>
              <a:gd name="connsiteY6" fmla="*/ 6714531 h 6857999"/>
              <a:gd name="connsiteX7" fmla="*/ 11618075 w 12191999"/>
              <a:gd name="connsiteY7" fmla="*/ 6714573 h 6857999"/>
              <a:gd name="connsiteX8" fmla="*/ 11755977 w 12191999"/>
              <a:gd name="connsiteY8" fmla="*/ 6672361 h 6857999"/>
              <a:gd name="connsiteX9" fmla="*/ 11893879 w 12191999"/>
              <a:gd name="connsiteY9" fmla="*/ 6714573 h 6857999"/>
              <a:gd name="connsiteX10" fmla="*/ 11976730 w 12191999"/>
              <a:gd name="connsiteY10" fmla="*/ 6700715 h 6857999"/>
              <a:gd name="connsiteX11" fmla="*/ 11976730 w 12191999"/>
              <a:gd name="connsiteY11" fmla="*/ 6663476 h 6857999"/>
              <a:gd name="connsiteX12" fmla="*/ 11893751 w 12191999"/>
              <a:gd name="connsiteY12" fmla="*/ 6681458 h 6857999"/>
              <a:gd name="connsiteX13" fmla="*/ 11755935 w 12191999"/>
              <a:gd name="connsiteY13" fmla="*/ 6632401 h 6857999"/>
              <a:gd name="connsiteX14" fmla="*/ 11618075 w 12191999"/>
              <a:gd name="connsiteY14" fmla="*/ 6678482 h 6857999"/>
              <a:gd name="connsiteX15" fmla="*/ 11480217 w 12191999"/>
              <a:gd name="connsiteY15" fmla="*/ 6632401 h 6857999"/>
              <a:gd name="connsiteX16" fmla="*/ 11480259 w 12191999"/>
              <a:gd name="connsiteY16" fmla="*/ 6567997 h 6857999"/>
              <a:gd name="connsiteX17" fmla="*/ 11342443 w 12191999"/>
              <a:gd name="connsiteY17" fmla="*/ 6619009 h 6857999"/>
              <a:gd name="connsiteX18" fmla="*/ 11259464 w 12191999"/>
              <a:gd name="connsiteY18" fmla="*/ 6601495 h 6857999"/>
              <a:gd name="connsiteX19" fmla="*/ 11259464 w 12191999"/>
              <a:gd name="connsiteY19" fmla="*/ 6639754 h 6857999"/>
              <a:gd name="connsiteX20" fmla="*/ 11342315 w 12191999"/>
              <a:gd name="connsiteY20" fmla="*/ 6656375 h 6857999"/>
              <a:gd name="connsiteX21" fmla="*/ 11480217 w 12191999"/>
              <a:gd name="connsiteY21" fmla="*/ 6607361 h 6857999"/>
              <a:gd name="connsiteX22" fmla="*/ 11618118 w 12191999"/>
              <a:gd name="connsiteY22" fmla="*/ 6655652 h 6857999"/>
              <a:gd name="connsiteX23" fmla="*/ 11756020 w 12191999"/>
              <a:gd name="connsiteY23" fmla="*/ 6607361 h 6857999"/>
              <a:gd name="connsiteX24" fmla="*/ 11893921 w 12191999"/>
              <a:gd name="connsiteY24" fmla="*/ 6656375 h 6857999"/>
              <a:gd name="connsiteX25" fmla="*/ 11976772 w 12191999"/>
              <a:gd name="connsiteY25" fmla="*/ 6639754 h 6857999"/>
              <a:gd name="connsiteX26" fmla="*/ 11976772 w 12191999"/>
              <a:gd name="connsiteY26" fmla="*/ 6601495 h 6857999"/>
              <a:gd name="connsiteX27" fmla="*/ 11893793 w 12191999"/>
              <a:gd name="connsiteY27" fmla="*/ 6619009 h 6857999"/>
              <a:gd name="connsiteX28" fmla="*/ 11755977 w 12191999"/>
              <a:gd name="connsiteY28" fmla="*/ 6567997 h 6857999"/>
              <a:gd name="connsiteX29" fmla="*/ 11618118 w 12191999"/>
              <a:gd name="connsiteY29" fmla="*/ 6619476 h 6857999"/>
              <a:gd name="connsiteX30" fmla="*/ 11480259 w 12191999"/>
              <a:gd name="connsiteY30" fmla="*/ 6567997 h 6857999"/>
              <a:gd name="connsiteX31" fmla="*/ 11480216 w 12191999"/>
              <a:gd name="connsiteY31" fmla="*/ 6488377 h 6857999"/>
              <a:gd name="connsiteX32" fmla="*/ 11342315 w 12191999"/>
              <a:gd name="connsiteY32" fmla="*/ 6558391 h 6857999"/>
              <a:gd name="connsiteX33" fmla="*/ 11259421 w 12191999"/>
              <a:gd name="connsiteY33" fmla="*/ 6537603 h 6857999"/>
              <a:gd name="connsiteX34" fmla="*/ 11259421 w 12191999"/>
              <a:gd name="connsiteY34" fmla="*/ 6577733 h 6857999"/>
              <a:gd name="connsiteX35" fmla="*/ 11342272 w 12191999"/>
              <a:gd name="connsiteY35" fmla="*/ 6594439 h 6857999"/>
              <a:gd name="connsiteX36" fmla="*/ 11480216 w 12191999"/>
              <a:gd name="connsiteY36" fmla="*/ 6542875 h 6857999"/>
              <a:gd name="connsiteX37" fmla="*/ 11618117 w 12191999"/>
              <a:gd name="connsiteY37" fmla="*/ 6596607 h 6857999"/>
              <a:gd name="connsiteX38" fmla="*/ 11618075 w 12191999"/>
              <a:gd name="connsiteY38" fmla="*/ 6596650 h 6857999"/>
              <a:gd name="connsiteX39" fmla="*/ 11755976 w 12191999"/>
              <a:gd name="connsiteY39" fmla="*/ 6542917 h 6857999"/>
              <a:gd name="connsiteX40" fmla="*/ 11893878 w 12191999"/>
              <a:gd name="connsiteY40" fmla="*/ 6594439 h 6857999"/>
              <a:gd name="connsiteX41" fmla="*/ 11976729 w 12191999"/>
              <a:gd name="connsiteY41" fmla="*/ 6577733 h 6857999"/>
              <a:gd name="connsiteX42" fmla="*/ 11976729 w 12191999"/>
              <a:gd name="connsiteY42" fmla="*/ 6537603 h 6857999"/>
              <a:gd name="connsiteX43" fmla="*/ 11893835 w 12191999"/>
              <a:gd name="connsiteY43" fmla="*/ 6558391 h 6857999"/>
              <a:gd name="connsiteX44" fmla="*/ 11755934 w 12191999"/>
              <a:gd name="connsiteY44" fmla="*/ 6488377 h 6857999"/>
              <a:gd name="connsiteX45" fmla="*/ 11618075 w 12191999"/>
              <a:gd name="connsiteY45" fmla="*/ 6558391 h 6857999"/>
              <a:gd name="connsiteX46" fmla="*/ 11480216 w 12191999"/>
              <a:gd name="connsiteY46" fmla="*/ 6488377 h 6857999"/>
              <a:gd name="connsiteX47" fmla="*/ 11973627 w 12191999"/>
              <a:gd name="connsiteY47" fmla="*/ 6258616 h 6857999"/>
              <a:gd name="connsiteX48" fmla="*/ 11639160 w 12191999"/>
              <a:gd name="connsiteY48" fmla="*/ 6376326 h 6857999"/>
              <a:gd name="connsiteX49" fmla="*/ 11775956 w 12191999"/>
              <a:gd name="connsiteY49" fmla="*/ 6389674 h 6857999"/>
              <a:gd name="connsiteX50" fmla="*/ 11945528 w 12191999"/>
              <a:gd name="connsiteY50" fmla="*/ 6329820 h 6857999"/>
              <a:gd name="connsiteX51" fmla="*/ 11976262 w 12191999"/>
              <a:gd name="connsiteY51" fmla="*/ 6268308 h 6857999"/>
              <a:gd name="connsiteX52" fmla="*/ 11973627 w 12191999"/>
              <a:gd name="connsiteY52" fmla="*/ 6258616 h 6857999"/>
              <a:gd name="connsiteX53" fmla="*/ 11262694 w 12191999"/>
              <a:gd name="connsiteY53" fmla="*/ 6258490 h 6857999"/>
              <a:gd name="connsiteX54" fmla="*/ 11262651 w 12191999"/>
              <a:gd name="connsiteY54" fmla="*/ 6258618 h 6857999"/>
              <a:gd name="connsiteX55" fmla="*/ 11262658 w 12191999"/>
              <a:gd name="connsiteY55" fmla="*/ 6258619 h 6857999"/>
              <a:gd name="connsiteX56" fmla="*/ 11260016 w 12191999"/>
              <a:gd name="connsiteY56" fmla="*/ 6268182 h 6857999"/>
              <a:gd name="connsiteX57" fmla="*/ 11290793 w 12191999"/>
              <a:gd name="connsiteY57" fmla="*/ 6329694 h 6857999"/>
              <a:gd name="connsiteX58" fmla="*/ 11460279 w 12191999"/>
              <a:gd name="connsiteY58" fmla="*/ 6389676 h 6857999"/>
              <a:gd name="connsiteX59" fmla="*/ 11597118 w 12191999"/>
              <a:gd name="connsiteY59" fmla="*/ 6376328 h 6857999"/>
              <a:gd name="connsiteX60" fmla="*/ 11368695 w 12191999"/>
              <a:gd name="connsiteY60" fmla="*/ 6283454 h 6857999"/>
              <a:gd name="connsiteX61" fmla="*/ 11262658 w 12191999"/>
              <a:gd name="connsiteY61" fmla="*/ 6258619 h 6857999"/>
              <a:gd name="connsiteX62" fmla="*/ 11349328 w 12191999"/>
              <a:gd name="connsiteY62" fmla="*/ 6212452 h 6857999"/>
              <a:gd name="connsiteX63" fmla="*/ 11267880 w 12191999"/>
              <a:gd name="connsiteY63" fmla="*/ 6248755 h 6857999"/>
              <a:gd name="connsiteX64" fmla="*/ 11596310 w 12191999"/>
              <a:gd name="connsiteY64" fmla="*/ 6364127 h 6857999"/>
              <a:gd name="connsiteX65" fmla="*/ 11496965 w 12191999"/>
              <a:gd name="connsiteY65" fmla="*/ 6252454 h 6857999"/>
              <a:gd name="connsiteX66" fmla="*/ 11349328 w 12191999"/>
              <a:gd name="connsiteY66" fmla="*/ 6212452 h 6857999"/>
              <a:gd name="connsiteX67" fmla="*/ 11886907 w 12191999"/>
              <a:gd name="connsiteY67" fmla="*/ 6212451 h 6857999"/>
              <a:gd name="connsiteX68" fmla="*/ 11739270 w 12191999"/>
              <a:gd name="connsiteY68" fmla="*/ 6252453 h 6857999"/>
              <a:gd name="connsiteX69" fmla="*/ 11639925 w 12191999"/>
              <a:gd name="connsiteY69" fmla="*/ 6364126 h 6857999"/>
              <a:gd name="connsiteX70" fmla="*/ 11968355 w 12191999"/>
              <a:gd name="connsiteY70" fmla="*/ 6248754 h 6857999"/>
              <a:gd name="connsiteX71" fmla="*/ 11886907 w 12191999"/>
              <a:gd name="connsiteY71" fmla="*/ 6212451 h 6857999"/>
              <a:gd name="connsiteX72" fmla="*/ 11619171 w 12191999"/>
              <a:gd name="connsiteY72" fmla="*/ 5853750 h 6857999"/>
              <a:gd name="connsiteX73" fmla="*/ 11598904 w 12191999"/>
              <a:gd name="connsiteY73" fmla="*/ 5857408 h 6857999"/>
              <a:gd name="connsiteX74" fmla="*/ 11569827 w 12191999"/>
              <a:gd name="connsiteY74" fmla="*/ 5924742 h 6857999"/>
              <a:gd name="connsiteX75" fmla="*/ 11598904 w 12191999"/>
              <a:gd name="connsiteY75" fmla="*/ 5953818 h 6857999"/>
              <a:gd name="connsiteX76" fmla="*/ 11610552 w 12191999"/>
              <a:gd name="connsiteY76" fmla="*/ 5971247 h 6857999"/>
              <a:gd name="connsiteX77" fmla="*/ 11610552 w 12191999"/>
              <a:gd name="connsiteY77" fmla="*/ 6176909 h 6857999"/>
              <a:gd name="connsiteX78" fmla="*/ 11607661 w 12191999"/>
              <a:gd name="connsiteY78" fmla="*/ 6182690 h 6857999"/>
              <a:gd name="connsiteX79" fmla="*/ 11602730 w 12191999"/>
              <a:gd name="connsiteY79" fmla="*/ 6178439 h 6857999"/>
              <a:gd name="connsiteX80" fmla="*/ 11523322 w 12191999"/>
              <a:gd name="connsiteY80" fmla="*/ 5991397 h 6857999"/>
              <a:gd name="connsiteX81" fmla="*/ 11522387 w 12191999"/>
              <a:gd name="connsiteY81" fmla="*/ 5989186 h 6857999"/>
              <a:gd name="connsiteX82" fmla="*/ 11526297 w 12191999"/>
              <a:gd name="connsiteY82" fmla="*/ 5968569 h 6857999"/>
              <a:gd name="connsiteX83" fmla="*/ 11526748 w 12191999"/>
              <a:gd name="connsiteY83" fmla="*/ 5895167 h 6857999"/>
              <a:gd name="connsiteX84" fmla="*/ 11453347 w 12191999"/>
              <a:gd name="connsiteY84" fmla="*/ 5894714 h 6857999"/>
              <a:gd name="connsiteX85" fmla="*/ 11452895 w 12191999"/>
              <a:gd name="connsiteY85" fmla="*/ 5968117 h 6857999"/>
              <a:gd name="connsiteX86" fmla="*/ 11491014 w 12191999"/>
              <a:gd name="connsiteY86" fmla="*/ 5983532 h 6857999"/>
              <a:gd name="connsiteX87" fmla="*/ 11508571 w 12191999"/>
              <a:gd name="connsiteY87" fmla="*/ 5995010 h 6857999"/>
              <a:gd name="connsiteX88" fmla="*/ 11509506 w 12191999"/>
              <a:gd name="connsiteY88" fmla="*/ 5997220 h 6857999"/>
              <a:gd name="connsiteX89" fmla="*/ 11588829 w 12191999"/>
              <a:gd name="connsiteY89" fmla="*/ 6184050 h 6857999"/>
              <a:gd name="connsiteX90" fmla="*/ 11588829 w 12191999"/>
              <a:gd name="connsiteY90" fmla="*/ 6184305 h 6857999"/>
              <a:gd name="connsiteX91" fmla="*/ 11588447 w 12191999"/>
              <a:gd name="connsiteY91" fmla="*/ 6190767 h 6857999"/>
              <a:gd name="connsiteX92" fmla="*/ 11582283 w 12191999"/>
              <a:gd name="connsiteY92" fmla="*/ 6188854 h 6857999"/>
              <a:gd name="connsiteX93" fmla="*/ 11436347 w 12191999"/>
              <a:gd name="connsiteY93" fmla="*/ 6047637 h 6857999"/>
              <a:gd name="connsiteX94" fmla="*/ 11434646 w 12191999"/>
              <a:gd name="connsiteY94" fmla="*/ 6045979 h 6857999"/>
              <a:gd name="connsiteX95" fmla="*/ 11430396 w 12191999"/>
              <a:gd name="connsiteY95" fmla="*/ 6025489 h 6857999"/>
              <a:gd name="connsiteX96" fmla="*/ 11402066 w 12191999"/>
              <a:gd name="connsiteY96" fmla="*/ 5957838 h 6857999"/>
              <a:gd name="connsiteX97" fmla="*/ 11334415 w 12191999"/>
              <a:gd name="connsiteY97" fmla="*/ 5986166 h 6857999"/>
              <a:gd name="connsiteX98" fmla="*/ 11362744 w 12191999"/>
              <a:gd name="connsiteY98" fmla="*/ 6053818 h 6857999"/>
              <a:gd name="connsiteX99" fmla="*/ 11403785 w 12191999"/>
              <a:gd name="connsiteY99" fmla="*/ 6053078 h 6857999"/>
              <a:gd name="connsiteX100" fmla="*/ 11424402 w 12191999"/>
              <a:gd name="connsiteY100" fmla="*/ 6056819 h 6857999"/>
              <a:gd name="connsiteX101" fmla="*/ 11426144 w 12191999"/>
              <a:gd name="connsiteY101" fmla="*/ 6058477 h 6857999"/>
              <a:gd name="connsiteX102" fmla="*/ 11572123 w 12191999"/>
              <a:gd name="connsiteY102" fmla="*/ 6199481 h 6857999"/>
              <a:gd name="connsiteX103" fmla="*/ 11574291 w 12191999"/>
              <a:gd name="connsiteY103" fmla="*/ 6205560 h 6857999"/>
              <a:gd name="connsiteX104" fmla="*/ 11567872 w 12191999"/>
              <a:gd name="connsiteY104" fmla="*/ 6206198 h 6857999"/>
              <a:gd name="connsiteX105" fmla="*/ 11378194 w 12191999"/>
              <a:gd name="connsiteY105" fmla="*/ 6133421 h 6857999"/>
              <a:gd name="connsiteX106" fmla="*/ 11375941 w 12191999"/>
              <a:gd name="connsiteY106" fmla="*/ 6132571 h 6857999"/>
              <a:gd name="connsiteX107" fmla="*/ 11363826 w 12191999"/>
              <a:gd name="connsiteY107" fmla="*/ 6115567 h 6857999"/>
              <a:gd name="connsiteX108" fmla="*/ 11311311 w 12191999"/>
              <a:gd name="connsiteY108" fmla="*/ 6064365 h 6857999"/>
              <a:gd name="connsiteX109" fmla="*/ 11260110 w 12191999"/>
              <a:gd name="connsiteY109" fmla="*/ 6116879 h 6857999"/>
              <a:gd name="connsiteX110" fmla="*/ 11312624 w 12191999"/>
              <a:gd name="connsiteY110" fmla="*/ 6168080 h 6857999"/>
              <a:gd name="connsiteX111" fmla="*/ 11350307 w 12191999"/>
              <a:gd name="connsiteY111" fmla="*/ 6151148 h 6857999"/>
              <a:gd name="connsiteX112" fmla="*/ 11370754 w 12191999"/>
              <a:gd name="connsiteY112" fmla="*/ 6146514 h 6857999"/>
              <a:gd name="connsiteX113" fmla="*/ 11372795 w 12191999"/>
              <a:gd name="connsiteY113" fmla="*/ 6147322 h 6857999"/>
              <a:gd name="connsiteX114" fmla="*/ 11562388 w 12191999"/>
              <a:gd name="connsiteY114" fmla="*/ 6220098 h 6857999"/>
              <a:gd name="connsiteX115" fmla="*/ 11562771 w 12191999"/>
              <a:gd name="connsiteY115" fmla="*/ 6220098 h 6857999"/>
              <a:gd name="connsiteX116" fmla="*/ 11567022 w 12191999"/>
              <a:gd name="connsiteY116" fmla="*/ 6226135 h 6857999"/>
              <a:gd name="connsiteX117" fmla="*/ 11567022 w 12191999"/>
              <a:gd name="connsiteY117" fmla="*/ 6226645 h 6857999"/>
              <a:gd name="connsiteX118" fmla="*/ 11566554 w 12191999"/>
              <a:gd name="connsiteY118" fmla="*/ 6233447 h 6857999"/>
              <a:gd name="connsiteX119" fmla="*/ 11599244 w 12191999"/>
              <a:gd name="connsiteY119" fmla="*/ 6281653 h 6857999"/>
              <a:gd name="connsiteX120" fmla="*/ 11610892 w 12191999"/>
              <a:gd name="connsiteY120" fmla="*/ 6299124 h 6857999"/>
              <a:gd name="connsiteX121" fmla="*/ 11610892 w 12191999"/>
              <a:gd name="connsiteY121" fmla="*/ 6515498 h 6857999"/>
              <a:gd name="connsiteX122" fmla="*/ 11625770 w 12191999"/>
              <a:gd name="connsiteY122" fmla="*/ 6515498 h 6857999"/>
              <a:gd name="connsiteX123" fmla="*/ 11625770 w 12191999"/>
              <a:gd name="connsiteY123" fmla="*/ 6299124 h 6857999"/>
              <a:gd name="connsiteX124" fmla="*/ 11637460 w 12191999"/>
              <a:gd name="connsiteY124" fmla="*/ 6281653 h 6857999"/>
              <a:gd name="connsiteX125" fmla="*/ 11670150 w 12191999"/>
              <a:gd name="connsiteY125" fmla="*/ 6233447 h 6857999"/>
              <a:gd name="connsiteX126" fmla="*/ 11669683 w 12191999"/>
              <a:gd name="connsiteY126" fmla="*/ 6226475 h 6857999"/>
              <a:gd name="connsiteX127" fmla="*/ 11669683 w 12191999"/>
              <a:gd name="connsiteY127" fmla="*/ 6226092 h 6857999"/>
              <a:gd name="connsiteX128" fmla="*/ 11673934 w 12191999"/>
              <a:gd name="connsiteY128" fmla="*/ 6220098 h 6857999"/>
              <a:gd name="connsiteX129" fmla="*/ 11674189 w 12191999"/>
              <a:gd name="connsiteY129" fmla="*/ 6220098 h 6857999"/>
              <a:gd name="connsiteX130" fmla="*/ 11863909 w 12191999"/>
              <a:gd name="connsiteY130" fmla="*/ 6147279 h 6857999"/>
              <a:gd name="connsiteX131" fmla="*/ 11865950 w 12191999"/>
              <a:gd name="connsiteY131" fmla="*/ 6146472 h 6857999"/>
              <a:gd name="connsiteX132" fmla="*/ 11886397 w 12191999"/>
              <a:gd name="connsiteY132" fmla="*/ 6151105 h 6857999"/>
              <a:gd name="connsiteX133" fmla="*/ 11959680 w 12191999"/>
              <a:gd name="connsiteY133" fmla="*/ 6154081 h 6857999"/>
              <a:gd name="connsiteX134" fmla="*/ 11972947 w 12191999"/>
              <a:gd name="connsiteY134" fmla="*/ 6097373 h 6857999"/>
              <a:gd name="connsiteX135" fmla="*/ 11972692 w 12191999"/>
              <a:gd name="connsiteY135" fmla="*/ 6097416 h 6857999"/>
              <a:gd name="connsiteX136" fmla="*/ 11905696 w 12191999"/>
              <a:gd name="connsiteY136" fmla="*/ 6067567 h 6857999"/>
              <a:gd name="connsiteX137" fmla="*/ 11872411 w 12191999"/>
              <a:gd name="connsiteY137" fmla="*/ 6115397 h 6857999"/>
              <a:gd name="connsiteX138" fmla="*/ 11860296 w 12191999"/>
              <a:gd name="connsiteY138" fmla="*/ 6132401 h 6857999"/>
              <a:gd name="connsiteX139" fmla="*/ 11858298 w 12191999"/>
              <a:gd name="connsiteY139" fmla="*/ 6133166 h 6857999"/>
              <a:gd name="connsiteX140" fmla="*/ 11668322 w 12191999"/>
              <a:gd name="connsiteY140" fmla="*/ 6206113 h 6857999"/>
              <a:gd name="connsiteX141" fmla="*/ 11661904 w 12191999"/>
              <a:gd name="connsiteY141" fmla="*/ 6205475 h 6857999"/>
              <a:gd name="connsiteX142" fmla="*/ 11664029 w 12191999"/>
              <a:gd name="connsiteY142" fmla="*/ 6199396 h 6857999"/>
              <a:gd name="connsiteX143" fmla="*/ 11810007 w 12191999"/>
              <a:gd name="connsiteY143" fmla="*/ 6058392 h 6857999"/>
              <a:gd name="connsiteX144" fmla="*/ 11811750 w 12191999"/>
              <a:gd name="connsiteY144" fmla="*/ 6056734 h 6857999"/>
              <a:gd name="connsiteX145" fmla="*/ 11832410 w 12191999"/>
              <a:gd name="connsiteY145" fmla="*/ 6052993 h 6857999"/>
              <a:gd name="connsiteX146" fmla="*/ 11901105 w 12191999"/>
              <a:gd name="connsiteY146" fmla="*/ 6027123 h 6857999"/>
              <a:gd name="connsiteX147" fmla="*/ 11875234 w 12191999"/>
              <a:gd name="connsiteY147" fmla="*/ 5958429 h 6857999"/>
              <a:gd name="connsiteX148" fmla="*/ 11806538 w 12191999"/>
              <a:gd name="connsiteY148" fmla="*/ 5984299 h 6857999"/>
              <a:gd name="connsiteX149" fmla="*/ 11805799 w 12191999"/>
              <a:gd name="connsiteY149" fmla="*/ 6025404 h 6857999"/>
              <a:gd name="connsiteX150" fmla="*/ 11801590 w 12191999"/>
              <a:gd name="connsiteY150" fmla="*/ 6046064 h 6857999"/>
              <a:gd name="connsiteX151" fmla="*/ 11800060 w 12191999"/>
              <a:gd name="connsiteY151" fmla="*/ 6047552 h 6857999"/>
              <a:gd name="connsiteX152" fmla="*/ 11653657 w 12191999"/>
              <a:gd name="connsiteY152" fmla="*/ 6188896 h 6857999"/>
              <a:gd name="connsiteX153" fmla="*/ 11647493 w 12191999"/>
              <a:gd name="connsiteY153" fmla="*/ 6190809 h 6857999"/>
              <a:gd name="connsiteX154" fmla="*/ 11647110 w 12191999"/>
              <a:gd name="connsiteY154" fmla="*/ 6184348 h 6857999"/>
              <a:gd name="connsiteX155" fmla="*/ 11647110 w 12191999"/>
              <a:gd name="connsiteY155" fmla="*/ 6184093 h 6857999"/>
              <a:gd name="connsiteX156" fmla="*/ 11726518 w 12191999"/>
              <a:gd name="connsiteY156" fmla="*/ 5997220 h 6857999"/>
              <a:gd name="connsiteX157" fmla="*/ 11727453 w 12191999"/>
              <a:gd name="connsiteY157" fmla="*/ 5995010 h 6857999"/>
              <a:gd name="connsiteX158" fmla="*/ 11745010 w 12191999"/>
              <a:gd name="connsiteY158" fmla="*/ 5983532 h 6857999"/>
              <a:gd name="connsiteX159" fmla="*/ 11797973 w 12191999"/>
              <a:gd name="connsiteY159" fmla="*/ 5932882 h 6857999"/>
              <a:gd name="connsiteX160" fmla="*/ 11747322 w 12191999"/>
              <a:gd name="connsiteY160" fmla="*/ 5879920 h 6857999"/>
              <a:gd name="connsiteX161" fmla="*/ 11694359 w 12191999"/>
              <a:gd name="connsiteY161" fmla="*/ 5930569 h 6857999"/>
              <a:gd name="connsiteX162" fmla="*/ 11709727 w 12191999"/>
              <a:gd name="connsiteY162" fmla="*/ 5968569 h 6857999"/>
              <a:gd name="connsiteX163" fmla="*/ 11713638 w 12191999"/>
              <a:gd name="connsiteY163" fmla="*/ 5989186 h 6857999"/>
              <a:gd name="connsiteX164" fmla="*/ 11712787 w 12191999"/>
              <a:gd name="connsiteY164" fmla="*/ 5991184 h 6857999"/>
              <a:gd name="connsiteX165" fmla="*/ 11633295 w 12191999"/>
              <a:gd name="connsiteY165" fmla="*/ 6178482 h 6857999"/>
              <a:gd name="connsiteX166" fmla="*/ 11628363 w 12191999"/>
              <a:gd name="connsiteY166" fmla="*/ 6182732 h 6857999"/>
              <a:gd name="connsiteX167" fmla="*/ 11625473 w 12191999"/>
              <a:gd name="connsiteY167" fmla="*/ 6176951 h 6857999"/>
              <a:gd name="connsiteX168" fmla="*/ 11625473 w 12191999"/>
              <a:gd name="connsiteY168" fmla="*/ 5971247 h 6857999"/>
              <a:gd name="connsiteX169" fmla="*/ 11637163 w 12191999"/>
              <a:gd name="connsiteY169" fmla="*/ 5953818 h 6857999"/>
              <a:gd name="connsiteX170" fmla="*/ 11666239 w 12191999"/>
              <a:gd name="connsiteY170" fmla="*/ 5886483 h 6857999"/>
              <a:gd name="connsiteX171" fmla="*/ 11619171 w 12191999"/>
              <a:gd name="connsiteY171" fmla="*/ 5853750 h 6857999"/>
              <a:gd name="connsiteX172" fmla="*/ 0 w 12191999"/>
              <a:gd name="connsiteY172" fmla="*/ 0 h 6857999"/>
              <a:gd name="connsiteX173" fmla="*/ 12191999 w 12191999"/>
              <a:gd name="connsiteY173" fmla="*/ 0 h 6857999"/>
              <a:gd name="connsiteX174" fmla="*/ 12191999 w 12191999"/>
              <a:gd name="connsiteY174" fmla="*/ 6857999 h 6857999"/>
              <a:gd name="connsiteX175" fmla="*/ 0 w 12191999"/>
              <a:gd name="connsiteY17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1999" h="6857999">
                <a:moveTo>
                  <a:pt x="11480217" y="6632401"/>
                </a:moveTo>
                <a:cubicBezTo>
                  <a:pt x="11441459" y="6664424"/>
                  <a:pt x="11392673" y="6681789"/>
                  <a:pt x="11342400" y="6681458"/>
                </a:cubicBezTo>
                <a:cubicBezTo>
                  <a:pt x="11313805" y="6681169"/>
                  <a:pt x="11285570" y="6675051"/>
                  <a:pt x="11259421" y="6663476"/>
                </a:cubicBezTo>
                <a:lnTo>
                  <a:pt x="11259421" y="6700715"/>
                </a:lnTo>
                <a:cubicBezTo>
                  <a:pt x="11285982" y="6710322"/>
                  <a:pt x="11314074" y="6715002"/>
                  <a:pt x="11342315" y="6714531"/>
                </a:cubicBezTo>
                <a:cubicBezTo>
                  <a:pt x="11393497" y="6714531"/>
                  <a:pt x="11438812" y="6702075"/>
                  <a:pt x="11480217" y="6672318"/>
                </a:cubicBezTo>
                <a:cubicBezTo>
                  <a:pt x="11516562" y="6700035"/>
                  <a:pt x="11567106" y="6714531"/>
                  <a:pt x="11618118" y="6714531"/>
                </a:cubicBezTo>
                <a:lnTo>
                  <a:pt x="11618075" y="6714573"/>
                </a:lnTo>
                <a:cubicBezTo>
                  <a:pt x="11669257" y="6714573"/>
                  <a:pt x="11719589" y="6700077"/>
                  <a:pt x="11755977" y="6672361"/>
                </a:cubicBezTo>
                <a:cubicBezTo>
                  <a:pt x="11797382" y="6702245"/>
                  <a:pt x="11842867" y="6714573"/>
                  <a:pt x="11893879" y="6714573"/>
                </a:cubicBezTo>
                <a:cubicBezTo>
                  <a:pt x="11922109" y="6715028"/>
                  <a:pt x="11950183" y="6710331"/>
                  <a:pt x="11976730" y="6700715"/>
                </a:cubicBezTo>
                <a:lnTo>
                  <a:pt x="11976730" y="6663476"/>
                </a:lnTo>
                <a:cubicBezTo>
                  <a:pt x="11950582" y="6675051"/>
                  <a:pt x="11922347" y="6681169"/>
                  <a:pt x="11893751" y="6681458"/>
                </a:cubicBezTo>
                <a:cubicBezTo>
                  <a:pt x="11843479" y="6681789"/>
                  <a:pt x="11794691" y="6664424"/>
                  <a:pt x="11755935" y="6632401"/>
                </a:cubicBezTo>
                <a:cubicBezTo>
                  <a:pt x="11718186" y="6664156"/>
                  <a:pt x="11669427" y="6678482"/>
                  <a:pt x="11618075" y="6678482"/>
                </a:cubicBezTo>
                <a:cubicBezTo>
                  <a:pt x="11566724" y="6678482"/>
                  <a:pt x="11517965" y="6664156"/>
                  <a:pt x="11480217" y="6632401"/>
                </a:cubicBezTo>
                <a:close/>
                <a:moveTo>
                  <a:pt x="11480259" y="6567997"/>
                </a:moveTo>
                <a:cubicBezTo>
                  <a:pt x="11441697" y="6600589"/>
                  <a:pt x="11392933" y="6618639"/>
                  <a:pt x="11342443" y="6619009"/>
                </a:cubicBezTo>
                <a:cubicBezTo>
                  <a:pt x="11313880" y="6618881"/>
                  <a:pt x="11285643" y="6612922"/>
                  <a:pt x="11259464" y="6601495"/>
                </a:cubicBezTo>
                <a:lnTo>
                  <a:pt x="11259464" y="6639754"/>
                </a:lnTo>
                <a:cubicBezTo>
                  <a:pt x="11285676" y="6650827"/>
                  <a:pt x="11313859" y="6656481"/>
                  <a:pt x="11342315" y="6656375"/>
                </a:cubicBezTo>
                <a:cubicBezTo>
                  <a:pt x="11393327" y="6656375"/>
                  <a:pt x="11438855" y="6639669"/>
                  <a:pt x="11480217" y="6607361"/>
                </a:cubicBezTo>
                <a:cubicBezTo>
                  <a:pt x="11518475" y="6640391"/>
                  <a:pt x="11571613" y="6655652"/>
                  <a:pt x="11618118" y="6655652"/>
                </a:cubicBezTo>
                <a:cubicBezTo>
                  <a:pt x="11664624" y="6655652"/>
                  <a:pt x="11717676" y="6640391"/>
                  <a:pt x="11756020" y="6607361"/>
                </a:cubicBezTo>
                <a:cubicBezTo>
                  <a:pt x="11797382" y="6639669"/>
                  <a:pt x="11842739" y="6656375"/>
                  <a:pt x="11893921" y="6656375"/>
                </a:cubicBezTo>
                <a:cubicBezTo>
                  <a:pt x="11922377" y="6656481"/>
                  <a:pt x="11950561" y="6650827"/>
                  <a:pt x="11976772" y="6639754"/>
                </a:cubicBezTo>
                <a:lnTo>
                  <a:pt x="11976772" y="6601495"/>
                </a:lnTo>
                <a:cubicBezTo>
                  <a:pt x="11950595" y="6612922"/>
                  <a:pt x="11922356" y="6618881"/>
                  <a:pt x="11893793" y="6619009"/>
                </a:cubicBezTo>
                <a:cubicBezTo>
                  <a:pt x="11843305" y="6618639"/>
                  <a:pt x="11794538" y="6600589"/>
                  <a:pt x="11755977" y="6567997"/>
                </a:cubicBezTo>
                <a:cubicBezTo>
                  <a:pt x="11717472" y="6600772"/>
                  <a:pt x="11668683" y="6618992"/>
                  <a:pt x="11618118" y="6619476"/>
                </a:cubicBezTo>
                <a:cubicBezTo>
                  <a:pt x="11567553" y="6618992"/>
                  <a:pt x="11518764" y="6600772"/>
                  <a:pt x="11480259" y="6567997"/>
                </a:cubicBezTo>
                <a:close/>
                <a:moveTo>
                  <a:pt x="11480216" y="6488377"/>
                </a:moveTo>
                <a:cubicBezTo>
                  <a:pt x="11454285" y="6533948"/>
                  <a:pt x="11389755" y="6558391"/>
                  <a:pt x="11342315" y="6558391"/>
                </a:cubicBezTo>
                <a:cubicBezTo>
                  <a:pt x="11313462" y="6557855"/>
                  <a:pt x="11285112" y="6550743"/>
                  <a:pt x="11259421" y="6537603"/>
                </a:cubicBezTo>
                <a:lnTo>
                  <a:pt x="11259421" y="6577733"/>
                </a:lnTo>
                <a:cubicBezTo>
                  <a:pt x="11285634" y="6588815"/>
                  <a:pt x="11313813" y="6594499"/>
                  <a:pt x="11342272" y="6594439"/>
                </a:cubicBezTo>
                <a:cubicBezTo>
                  <a:pt x="11393497" y="6594439"/>
                  <a:pt x="11434561" y="6579773"/>
                  <a:pt x="11480216" y="6542875"/>
                </a:cubicBezTo>
                <a:cubicBezTo>
                  <a:pt x="11518007" y="6574757"/>
                  <a:pt x="11568551" y="6596607"/>
                  <a:pt x="11618117" y="6596607"/>
                </a:cubicBezTo>
                <a:lnTo>
                  <a:pt x="11618075" y="6596650"/>
                </a:lnTo>
                <a:cubicBezTo>
                  <a:pt x="11667641" y="6596650"/>
                  <a:pt x="11718185" y="6574800"/>
                  <a:pt x="11755976" y="6542917"/>
                </a:cubicBezTo>
                <a:cubicBezTo>
                  <a:pt x="11801589" y="6579816"/>
                  <a:pt x="11842866" y="6594439"/>
                  <a:pt x="11893878" y="6594439"/>
                </a:cubicBezTo>
                <a:cubicBezTo>
                  <a:pt x="11922338" y="6594499"/>
                  <a:pt x="11950518" y="6588815"/>
                  <a:pt x="11976729" y="6577733"/>
                </a:cubicBezTo>
                <a:lnTo>
                  <a:pt x="11976729" y="6537603"/>
                </a:lnTo>
                <a:cubicBezTo>
                  <a:pt x="11951036" y="6550743"/>
                  <a:pt x="11922687" y="6557855"/>
                  <a:pt x="11893835" y="6558391"/>
                </a:cubicBezTo>
                <a:cubicBezTo>
                  <a:pt x="11846395" y="6558391"/>
                  <a:pt x="11781865" y="6533948"/>
                  <a:pt x="11755934" y="6488377"/>
                </a:cubicBezTo>
                <a:cubicBezTo>
                  <a:pt x="11730045" y="6533948"/>
                  <a:pt x="11665473" y="6558391"/>
                  <a:pt x="11618075" y="6558391"/>
                </a:cubicBezTo>
                <a:cubicBezTo>
                  <a:pt x="11570677" y="6558391"/>
                  <a:pt x="11506105" y="6533948"/>
                  <a:pt x="11480216" y="6488377"/>
                </a:cubicBezTo>
                <a:close/>
                <a:moveTo>
                  <a:pt x="11973627" y="6258616"/>
                </a:moveTo>
                <a:cubicBezTo>
                  <a:pt x="11833940" y="6280084"/>
                  <a:pt x="11675633" y="6357749"/>
                  <a:pt x="11639160" y="6376326"/>
                </a:cubicBezTo>
                <a:cubicBezTo>
                  <a:pt x="11677419" y="6388611"/>
                  <a:pt x="11724902" y="6393925"/>
                  <a:pt x="11775956" y="6389674"/>
                </a:cubicBezTo>
                <a:cubicBezTo>
                  <a:pt x="11847117" y="6383722"/>
                  <a:pt x="11908672" y="6360597"/>
                  <a:pt x="11945528" y="6329820"/>
                </a:cubicBezTo>
                <a:cubicBezTo>
                  <a:pt x="11973116" y="6307247"/>
                  <a:pt x="11978770" y="6284675"/>
                  <a:pt x="11976262" y="6268308"/>
                </a:cubicBezTo>
                <a:cubicBezTo>
                  <a:pt x="11975752" y="6264989"/>
                  <a:pt x="11974868" y="6261736"/>
                  <a:pt x="11973627" y="6258616"/>
                </a:cubicBezTo>
                <a:close/>
                <a:moveTo>
                  <a:pt x="11262694" y="6258490"/>
                </a:moveTo>
                <a:lnTo>
                  <a:pt x="11262651" y="6258618"/>
                </a:lnTo>
                <a:lnTo>
                  <a:pt x="11262658" y="6258619"/>
                </a:lnTo>
                <a:lnTo>
                  <a:pt x="11260016" y="6268182"/>
                </a:lnTo>
                <a:cubicBezTo>
                  <a:pt x="11257508" y="6284549"/>
                  <a:pt x="11263162" y="6307122"/>
                  <a:pt x="11290793" y="6329694"/>
                </a:cubicBezTo>
                <a:cubicBezTo>
                  <a:pt x="11327564" y="6360642"/>
                  <a:pt x="11389118" y="6383597"/>
                  <a:pt x="11460279" y="6389676"/>
                </a:cubicBezTo>
                <a:cubicBezTo>
                  <a:pt x="11511334" y="6393927"/>
                  <a:pt x="11558860" y="6388613"/>
                  <a:pt x="11597118" y="6376328"/>
                </a:cubicBezTo>
                <a:cubicBezTo>
                  <a:pt x="11569763" y="6362395"/>
                  <a:pt x="11473853" y="6315225"/>
                  <a:pt x="11368695" y="6283454"/>
                </a:cubicBezTo>
                <a:lnTo>
                  <a:pt x="11262658" y="6258619"/>
                </a:lnTo>
                <a:close/>
                <a:moveTo>
                  <a:pt x="11349328" y="6212452"/>
                </a:moveTo>
                <a:cubicBezTo>
                  <a:pt x="11308902" y="6214747"/>
                  <a:pt x="11280931" y="6229668"/>
                  <a:pt x="11267880" y="6248755"/>
                </a:cubicBezTo>
                <a:cubicBezTo>
                  <a:pt x="11401913" y="6270223"/>
                  <a:pt x="11551420" y="6341554"/>
                  <a:pt x="11596310" y="6364127"/>
                </a:cubicBezTo>
                <a:cubicBezTo>
                  <a:pt x="11577733" y="6321659"/>
                  <a:pt x="11543726" y="6281530"/>
                  <a:pt x="11496965" y="6252454"/>
                </a:cubicBezTo>
                <a:cubicBezTo>
                  <a:pt x="11449014" y="6222611"/>
                  <a:pt x="11397407" y="6209646"/>
                  <a:pt x="11349328" y="6212452"/>
                </a:cubicBezTo>
                <a:close/>
                <a:moveTo>
                  <a:pt x="11886907" y="6212451"/>
                </a:moveTo>
                <a:cubicBezTo>
                  <a:pt x="11838828" y="6209645"/>
                  <a:pt x="11787221" y="6222610"/>
                  <a:pt x="11739270" y="6252453"/>
                </a:cubicBezTo>
                <a:cubicBezTo>
                  <a:pt x="11692509" y="6281529"/>
                  <a:pt x="11658502" y="6321658"/>
                  <a:pt x="11639925" y="6364126"/>
                </a:cubicBezTo>
                <a:cubicBezTo>
                  <a:pt x="11684858" y="6341553"/>
                  <a:pt x="11834322" y="6270222"/>
                  <a:pt x="11968355" y="6248754"/>
                </a:cubicBezTo>
                <a:cubicBezTo>
                  <a:pt x="11955305" y="6229667"/>
                  <a:pt x="11927333" y="6214746"/>
                  <a:pt x="11886907" y="6212451"/>
                </a:cubicBezTo>
                <a:close/>
                <a:moveTo>
                  <a:pt x="11619171" y="5853750"/>
                </a:moveTo>
                <a:cubicBezTo>
                  <a:pt x="11612436" y="5853600"/>
                  <a:pt x="11605560" y="5854767"/>
                  <a:pt x="11598904" y="5857408"/>
                </a:cubicBezTo>
                <a:cubicBezTo>
                  <a:pt x="11572280" y="5867973"/>
                  <a:pt x="11559264" y="5898119"/>
                  <a:pt x="11569827" y="5924742"/>
                </a:cubicBezTo>
                <a:cubicBezTo>
                  <a:pt x="11575098" y="5938026"/>
                  <a:pt x="11585620" y="5948546"/>
                  <a:pt x="11598904" y="5953818"/>
                </a:cubicBezTo>
                <a:cubicBezTo>
                  <a:pt x="11605952" y="5956739"/>
                  <a:pt x="11610547" y="5963617"/>
                  <a:pt x="11610552" y="5971247"/>
                </a:cubicBezTo>
                <a:lnTo>
                  <a:pt x="11610552" y="6176909"/>
                </a:lnTo>
                <a:cubicBezTo>
                  <a:pt x="11610552" y="6179969"/>
                  <a:pt x="11609404" y="6182307"/>
                  <a:pt x="11607661" y="6182690"/>
                </a:cubicBezTo>
                <a:cubicBezTo>
                  <a:pt x="11605918" y="6183072"/>
                  <a:pt x="11603963" y="6181287"/>
                  <a:pt x="11602730" y="6178439"/>
                </a:cubicBezTo>
                <a:lnTo>
                  <a:pt x="11523322" y="5991397"/>
                </a:lnTo>
                <a:lnTo>
                  <a:pt x="11522387" y="5989186"/>
                </a:lnTo>
                <a:cubicBezTo>
                  <a:pt x="11519385" y="5982156"/>
                  <a:pt x="11520933" y="5974011"/>
                  <a:pt x="11526297" y="5968569"/>
                </a:cubicBezTo>
                <a:cubicBezTo>
                  <a:pt x="11546693" y="5948424"/>
                  <a:pt x="11546893" y="5915561"/>
                  <a:pt x="11526748" y="5895167"/>
                </a:cubicBezTo>
                <a:cubicBezTo>
                  <a:pt x="11506603" y="5874772"/>
                  <a:pt x="11473743" y="5874570"/>
                  <a:pt x="11453347" y="5894714"/>
                </a:cubicBezTo>
                <a:cubicBezTo>
                  <a:pt x="11432953" y="5914859"/>
                  <a:pt x="11432750" y="5947722"/>
                  <a:pt x="11452895" y="5968117"/>
                </a:cubicBezTo>
                <a:cubicBezTo>
                  <a:pt x="11462938" y="5978283"/>
                  <a:pt x="11476727" y="5983860"/>
                  <a:pt x="11491014" y="5983532"/>
                </a:cubicBezTo>
                <a:cubicBezTo>
                  <a:pt x="11498653" y="5983443"/>
                  <a:pt x="11505587" y="5987978"/>
                  <a:pt x="11508571" y="5995010"/>
                </a:cubicBezTo>
                <a:lnTo>
                  <a:pt x="11509506" y="5997220"/>
                </a:lnTo>
                <a:lnTo>
                  <a:pt x="11588829" y="6184050"/>
                </a:lnTo>
                <a:cubicBezTo>
                  <a:pt x="11588821" y="6184135"/>
                  <a:pt x="11588821" y="6184220"/>
                  <a:pt x="11588829" y="6184305"/>
                </a:cubicBezTo>
                <a:cubicBezTo>
                  <a:pt x="11589977" y="6187154"/>
                  <a:pt x="11589892" y="6189747"/>
                  <a:pt x="11588447" y="6190767"/>
                </a:cubicBezTo>
                <a:cubicBezTo>
                  <a:pt x="11587001" y="6191787"/>
                  <a:pt x="11584493" y="6190767"/>
                  <a:pt x="11582283" y="6188854"/>
                </a:cubicBezTo>
                <a:lnTo>
                  <a:pt x="11436347" y="6047637"/>
                </a:lnTo>
                <a:lnTo>
                  <a:pt x="11434646" y="6045979"/>
                </a:lnTo>
                <a:cubicBezTo>
                  <a:pt x="11429205" y="6040643"/>
                  <a:pt x="11427526" y="6032549"/>
                  <a:pt x="11430396" y="6025489"/>
                </a:cubicBezTo>
                <a:cubicBezTo>
                  <a:pt x="11441254" y="5998985"/>
                  <a:pt x="11428571" y="5968696"/>
                  <a:pt x="11402066" y="5957838"/>
                </a:cubicBezTo>
                <a:cubicBezTo>
                  <a:pt x="11375562" y="5946979"/>
                  <a:pt x="11345273" y="5959662"/>
                  <a:pt x="11334415" y="5986166"/>
                </a:cubicBezTo>
                <a:cubicBezTo>
                  <a:pt x="11323556" y="6012671"/>
                  <a:pt x="11336240" y="6042960"/>
                  <a:pt x="11362744" y="6053818"/>
                </a:cubicBezTo>
                <a:cubicBezTo>
                  <a:pt x="11375944" y="6059226"/>
                  <a:pt x="11390789" y="6058958"/>
                  <a:pt x="11403785" y="6053078"/>
                </a:cubicBezTo>
                <a:cubicBezTo>
                  <a:pt x="11410782" y="6050045"/>
                  <a:pt x="11418916" y="6051521"/>
                  <a:pt x="11424402" y="6056819"/>
                </a:cubicBezTo>
                <a:lnTo>
                  <a:pt x="11426144" y="6058477"/>
                </a:lnTo>
                <a:lnTo>
                  <a:pt x="11572123" y="6199481"/>
                </a:lnTo>
                <a:cubicBezTo>
                  <a:pt x="11574291" y="6201607"/>
                  <a:pt x="11575226" y="6204030"/>
                  <a:pt x="11574291" y="6205560"/>
                </a:cubicBezTo>
                <a:cubicBezTo>
                  <a:pt x="11573356" y="6207091"/>
                  <a:pt x="11570720" y="6207218"/>
                  <a:pt x="11567872" y="6206198"/>
                </a:cubicBezTo>
                <a:lnTo>
                  <a:pt x="11378194" y="6133421"/>
                </a:lnTo>
                <a:lnTo>
                  <a:pt x="11375941" y="6132571"/>
                </a:lnTo>
                <a:cubicBezTo>
                  <a:pt x="11368849" y="6129856"/>
                  <a:pt x="11364076" y="6123156"/>
                  <a:pt x="11363826" y="6115567"/>
                </a:cubicBezTo>
                <a:cubicBezTo>
                  <a:pt x="11363463" y="6086927"/>
                  <a:pt x="11339952" y="6064003"/>
                  <a:pt x="11311311" y="6064365"/>
                </a:cubicBezTo>
                <a:cubicBezTo>
                  <a:pt x="11282672" y="6064728"/>
                  <a:pt x="11259748" y="6088239"/>
                  <a:pt x="11260110" y="6116879"/>
                </a:cubicBezTo>
                <a:cubicBezTo>
                  <a:pt x="11260472" y="6145519"/>
                  <a:pt x="11283984" y="6168445"/>
                  <a:pt x="11312624" y="6168080"/>
                </a:cubicBezTo>
                <a:cubicBezTo>
                  <a:pt x="11326988" y="6167901"/>
                  <a:pt x="11340633" y="6161767"/>
                  <a:pt x="11350307" y="6151148"/>
                </a:cubicBezTo>
                <a:cubicBezTo>
                  <a:pt x="11355559" y="6145613"/>
                  <a:pt x="11363629" y="6143785"/>
                  <a:pt x="11370754" y="6146514"/>
                </a:cubicBezTo>
                <a:lnTo>
                  <a:pt x="11372795" y="6147322"/>
                </a:lnTo>
                <a:lnTo>
                  <a:pt x="11562388" y="6220098"/>
                </a:lnTo>
                <a:lnTo>
                  <a:pt x="11562771" y="6220098"/>
                </a:lnTo>
                <a:cubicBezTo>
                  <a:pt x="11565576" y="6221246"/>
                  <a:pt x="11567532" y="6222479"/>
                  <a:pt x="11567022" y="6226135"/>
                </a:cubicBezTo>
                <a:cubicBezTo>
                  <a:pt x="11567005" y="6226305"/>
                  <a:pt x="11567005" y="6226475"/>
                  <a:pt x="11567022" y="6226645"/>
                </a:cubicBezTo>
                <a:cubicBezTo>
                  <a:pt x="11566715" y="6228898"/>
                  <a:pt x="11566558" y="6231172"/>
                  <a:pt x="11566554" y="6233447"/>
                </a:cubicBezTo>
                <a:cubicBezTo>
                  <a:pt x="11566571" y="6254689"/>
                  <a:pt x="11579515" y="6273780"/>
                  <a:pt x="11599244" y="6281653"/>
                </a:cubicBezTo>
                <a:cubicBezTo>
                  <a:pt x="11606301" y="6284590"/>
                  <a:pt x="11610896" y="6291481"/>
                  <a:pt x="11610892" y="6299124"/>
                </a:cubicBezTo>
                <a:lnTo>
                  <a:pt x="11610892" y="6515498"/>
                </a:lnTo>
                <a:lnTo>
                  <a:pt x="11625770" y="6515498"/>
                </a:lnTo>
                <a:lnTo>
                  <a:pt x="11625770" y="6299124"/>
                </a:lnTo>
                <a:cubicBezTo>
                  <a:pt x="11625762" y="6291468"/>
                  <a:pt x="11630382" y="6284564"/>
                  <a:pt x="11637460" y="6281653"/>
                </a:cubicBezTo>
                <a:cubicBezTo>
                  <a:pt x="11657189" y="6273780"/>
                  <a:pt x="11670133" y="6254689"/>
                  <a:pt x="11670150" y="6233447"/>
                </a:cubicBezTo>
                <a:cubicBezTo>
                  <a:pt x="11670146" y="6231117"/>
                  <a:pt x="11669989" y="6228787"/>
                  <a:pt x="11669683" y="6226475"/>
                </a:cubicBezTo>
                <a:cubicBezTo>
                  <a:pt x="11669695" y="6226348"/>
                  <a:pt x="11669695" y="6226220"/>
                  <a:pt x="11669683" y="6226092"/>
                </a:cubicBezTo>
                <a:cubicBezTo>
                  <a:pt x="11669087" y="6222479"/>
                  <a:pt x="11671043" y="6221246"/>
                  <a:pt x="11673934" y="6220098"/>
                </a:cubicBezTo>
                <a:lnTo>
                  <a:pt x="11674189" y="6220098"/>
                </a:lnTo>
                <a:lnTo>
                  <a:pt x="11863909" y="6147279"/>
                </a:lnTo>
                <a:lnTo>
                  <a:pt x="11865950" y="6146472"/>
                </a:lnTo>
                <a:cubicBezTo>
                  <a:pt x="11873074" y="6143743"/>
                  <a:pt x="11881143" y="6145570"/>
                  <a:pt x="11886397" y="6151105"/>
                </a:cubicBezTo>
                <a:cubicBezTo>
                  <a:pt x="11905811" y="6172165"/>
                  <a:pt x="11938620" y="6173495"/>
                  <a:pt x="11959680" y="6154081"/>
                </a:cubicBezTo>
                <a:cubicBezTo>
                  <a:pt x="11975302" y="6139683"/>
                  <a:pt x="11980556" y="6117209"/>
                  <a:pt x="11972947" y="6097373"/>
                </a:cubicBezTo>
                <a:lnTo>
                  <a:pt x="11972692" y="6097416"/>
                </a:lnTo>
                <a:cubicBezTo>
                  <a:pt x="11962434" y="6070673"/>
                  <a:pt x="11932439" y="6057309"/>
                  <a:pt x="11905696" y="6067567"/>
                </a:cubicBezTo>
                <a:cubicBezTo>
                  <a:pt x="11885845" y="6075181"/>
                  <a:pt x="11872653" y="6094139"/>
                  <a:pt x="11872411" y="6115397"/>
                </a:cubicBezTo>
                <a:cubicBezTo>
                  <a:pt x="11872160" y="6122986"/>
                  <a:pt x="11867387" y="6129686"/>
                  <a:pt x="11860296" y="6132401"/>
                </a:cubicBezTo>
                <a:lnTo>
                  <a:pt x="11858298" y="6133166"/>
                </a:lnTo>
                <a:lnTo>
                  <a:pt x="11668322" y="6206113"/>
                </a:lnTo>
                <a:cubicBezTo>
                  <a:pt x="11665432" y="6207133"/>
                  <a:pt x="11662839" y="6206963"/>
                  <a:pt x="11661904" y="6205475"/>
                </a:cubicBezTo>
                <a:cubicBezTo>
                  <a:pt x="11660968" y="6203987"/>
                  <a:pt x="11661904" y="6201522"/>
                  <a:pt x="11664029" y="6199396"/>
                </a:cubicBezTo>
                <a:lnTo>
                  <a:pt x="11810007" y="6058392"/>
                </a:lnTo>
                <a:lnTo>
                  <a:pt x="11811750" y="6056734"/>
                </a:lnTo>
                <a:cubicBezTo>
                  <a:pt x="11817251" y="6051429"/>
                  <a:pt x="11825400" y="6049953"/>
                  <a:pt x="11832410" y="6052993"/>
                </a:cubicBezTo>
                <a:cubicBezTo>
                  <a:pt x="11858524" y="6064819"/>
                  <a:pt x="11889279" y="6053236"/>
                  <a:pt x="11901105" y="6027123"/>
                </a:cubicBezTo>
                <a:cubicBezTo>
                  <a:pt x="11912932" y="6001010"/>
                  <a:pt x="11901347" y="5970255"/>
                  <a:pt x="11875234" y="5958429"/>
                </a:cubicBezTo>
                <a:cubicBezTo>
                  <a:pt x="11849120" y="5946604"/>
                  <a:pt x="11818365" y="5958186"/>
                  <a:pt x="11806538" y="5984299"/>
                </a:cubicBezTo>
                <a:cubicBezTo>
                  <a:pt x="11800647" y="5997315"/>
                  <a:pt x="11800379" y="6012185"/>
                  <a:pt x="11805799" y="6025404"/>
                </a:cubicBezTo>
                <a:cubicBezTo>
                  <a:pt x="11808757" y="6032503"/>
                  <a:pt x="11807087" y="6040687"/>
                  <a:pt x="11801590" y="6046064"/>
                </a:cubicBezTo>
                <a:lnTo>
                  <a:pt x="11800060" y="6047552"/>
                </a:lnTo>
                <a:lnTo>
                  <a:pt x="11653657" y="6188896"/>
                </a:lnTo>
                <a:cubicBezTo>
                  <a:pt x="11651446" y="6190979"/>
                  <a:pt x="11648980" y="6191829"/>
                  <a:pt x="11647493" y="6190809"/>
                </a:cubicBezTo>
                <a:cubicBezTo>
                  <a:pt x="11646005" y="6189789"/>
                  <a:pt x="11645962" y="6187196"/>
                  <a:pt x="11647110" y="6184348"/>
                </a:cubicBezTo>
                <a:cubicBezTo>
                  <a:pt x="11647118" y="6184263"/>
                  <a:pt x="11647118" y="6184178"/>
                  <a:pt x="11647110" y="6184093"/>
                </a:cubicBezTo>
                <a:lnTo>
                  <a:pt x="11726518" y="5997220"/>
                </a:lnTo>
                <a:lnTo>
                  <a:pt x="11727453" y="5995010"/>
                </a:lnTo>
                <a:cubicBezTo>
                  <a:pt x="11730437" y="5987978"/>
                  <a:pt x="11737371" y="5983443"/>
                  <a:pt x="11745010" y="5983532"/>
                </a:cubicBezTo>
                <a:cubicBezTo>
                  <a:pt x="11773623" y="5984171"/>
                  <a:pt x="11797335" y="5961494"/>
                  <a:pt x="11797973" y="5932882"/>
                </a:cubicBezTo>
                <a:cubicBezTo>
                  <a:pt x="11798610" y="5904270"/>
                  <a:pt x="11775936" y="5880558"/>
                  <a:pt x="11747322" y="5879920"/>
                </a:cubicBezTo>
                <a:cubicBezTo>
                  <a:pt x="11718709" y="5879281"/>
                  <a:pt x="11694997" y="5901957"/>
                  <a:pt x="11694359" y="5930569"/>
                </a:cubicBezTo>
                <a:cubicBezTo>
                  <a:pt x="11694041" y="5944810"/>
                  <a:pt x="11699601" y="5958552"/>
                  <a:pt x="11709727" y="5968569"/>
                </a:cubicBezTo>
                <a:cubicBezTo>
                  <a:pt x="11715091" y="5974011"/>
                  <a:pt x="11716639" y="5982156"/>
                  <a:pt x="11713638" y="5989186"/>
                </a:cubicBezTo>
                <a:lnTo>
                  <a:pt x="11712787" y="5991184"/>
                </a:lnTo>
                <a:lnTo>
                  <a:pt x="11633295" y="6178482"/>
                </a:lnTo>
                <a:cubicBezTo>
                  <a:pt x="11632061" y="6181287"/>
                  <a:pt x="11630148" y="6183030"/>
                  <a:pt x="11628363" y="6182732"/>
                </a:cubicBezTo>
                <a:cubicBezTo>
                  <a:pt x="11626578" y="6182435"/>
                  <a:pt x="11625515" y="6180012"/>
                  <a:pt x="11625473" y="6176951"/>
                </a:cubicBezTo>
                <a:lnTo>
                  <a:pt x="11625473" y="5971247"/>
                </a:lnTo>
                <a:cubicBezTo>
                  <a:pt x="11625481" y="5963607"/>
                  <a:pt x="11630097" y="5956726"/>
                  <a:pt x="11637163" y="5953818"/>
                </a:cubicBezTo>
                <a:cubicBezTo>
                  <a:pt x="11663787" y="5943253"/>
                  <a:pt x="11676803" y="5913106"/>
                  <a:pt x="11666239" y="5886483"/>
                </a:cubicBezTo>
                <a:cubicBezTo>
                  <a:pt x="11658313" y="5866516"/>
                  <a:pt x="11639376" y="5854202"/>
                  <a:pt x="11619171" y="58537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5854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143000"/>
            <a:ext cx="9575801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252" y="2285999"/>
            <a:ext cx="9575496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4" name="Graphic 123">
            <a:extLst>
              <a:ext uri="{FF2B5EF4-FFF2-40B4-BE49-F238E27FC236}">
                <a16:creationId xmlns:a16="http://schemas.microsoft.com/office/drawing/2014/main" id="{AC9E335E-F57D-DD4A-8161-13E1C05B08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9AE3E87-1FA7-0A4B-B181-B3973A156569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75FB7F1A-1D28-8942-85B8-421C6ED01F5A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6EE73114-0102-6049-8DB9-4195B419FC1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794B5E88-E045-EA44-9E73-D129EC69B1E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0" name="Graphic 25">
            <a:extLst>
              <a:ext uri="{FF2B5EF4-FFF2-40B4-BE49-F238E27FC236}">
                <a16:creationId xmlns:a16="http://schemas.microsoft.com/office/drawing/2014/main" id="{265AE20D-90C5-4A49-BC6E-448B7E046F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614AD151-36A1-E241-B3C1-8732D7FBE015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D43CCEBB-7D6F-3847-989A-E1940508F282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4627BC2E-B379-3B47-97BD-91F4A4E7123B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62C89559-401B-894A-A3E7-19BF652DB51D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AF996892-E314-134D-AE42-598D682A8B9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734D86F3-8D4B-D144-9E3F-F9018DCDAA24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C2938262-5AFF-974D-B2E6-F2CBF4A98B32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FD455320-AC1D-414C-9731-7B53FC66C78E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D7D7BAE7-B083-A14E-A7B0-361377FDA866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68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4567239"/>
            <a:ext cx="9549578" cy="1285240"/>
          </a:xfrm>
        </p:spPr>
        <p:txBody>
          <a:bodyPr wrap="square" rIns="0" anchor="b">
            <a:normAutofit/>
          </a:bodyPr>
          <a:lstStyle>
            <a:lvl1pPr algn="ctr">
              <a:defRPr sz="45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grpSp>
        <p:nvGrpSpPr>
          <p:cNvPr id="30" name="Graphic 25">
            <a:extLst>
              <a:ext uri="{FF2B5EF4-FFF2-40B4-BE49-F238E27FC236}">
                <a16:creationId xmlns:a16="http://schemas.microsoft.com/office/drawing/2014/main" id="{64EF0E67-7D40-3A42-9613-E6619105E4B3}"/>
              </a:ext>
            </a:extLst>
          </p:cNvPr>
          <p:cNvGrpSpPr/>
          <p:nvPr userDrawn="1"/>
        </p:nvGrpSpPr>
        <p:grpSpPr>
          <a:xfrm>
            <a:off x="4671515" y="1104534"/>
            <a:ext cx="2857602" cy="3429176"/>
            <a:chOff x="1448558" y="4139636"/>
            <a:chExt cx="1603433" cy="1924143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87FC4C6-0FCC-E24D-B6FB-42937F32535E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A545EDB-4E2E-594B-8467-744148DB1523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7EC0CE-F8BF-9D46-8871-CF7159FA66A6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9D823AD-E624-F744-AAAF-C7F933A72CF7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4846C8-FB77-1B42-ABD4-784CFD2B0851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7D2DFF4-9CEB-8149-9F9B-9489B085B926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A9161D5-27FA-114B-87D2-12468AB6902F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2FEB0BB-6F82-1545-A6BA-E01B245A9BA1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93FC7D42-747B-0F43-A244-ACB4E734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5852479"/>
            <a:ext cx="9549578" cy="61165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062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35" userDrawn="1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60" y="980728"/>
            <a:ext cx="9099620" cy="2967265"/>
          </a:xfrm>
        </p:spPr>
        <p:txBody>
          <a:bodyPr wrap="square" rIns="0" anchor="b">
            <a:normAutofit/>
          </a:bodyPr>
          <a:lstStyle>
            <a:lvl1pPr>
              <a:defRPr sz="60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860" y="4589463"/>
            <a:ext cx="9099619" cy="1120775"/>
          </a:xfrm>
        </p:spPr>
        <p:txBody>
          <a:bodyPr anchor="b">
            <a:normAutofit/>
          </a:bodyPr>
          <a:lstStyle>
            <a:lvl1pPr marL="0" indent="0">
              <a:buNone/>
              <a:defRPr sz="3000" b="0" i="0">
                <a:solidFill>
                  <a:srgbClr val="003F66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4" name="Graphic 25">
            <a:extLst>
              <a:ext uri="{FF2B5EF4-FFF2-40B4-BE49-F238E27FC236}">
                <a16:creationId xmlns:a16="http://schemas.microsoft.com/office/drawing/2014/main" id="{8967E83D-12CC-7544-9E83-E56202DCF2D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967594" y="3818895"/>
            <a:chExt cx="2565401" cy="2565392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7A284EC-568F-4E40-B6D5-C17E271BFE41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42B9999-B662-554C-B7B0-E056CE24E1BD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13E7E20-BBE4-3A41-B6B1-9C285184A4F4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1E4C51-97AF-8E43-831E-130FC2C71CF4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314A80B-9E68-4143-AA67-C1DDD5A85131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19C21D9-4CE4-5349-81BB-7BD18A74382E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C0BA16-63FA-2146-8D60-A29571ED5623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3FC7225-6893-9643-B0F0-3982C3F6D097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16DDE0F-A4B0-4944-BDAA-86B7BE5183F2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5" name="Graphic 127">
            <a:extLst>
              <a:ext uri="{FF2B5EF4-FFF2-40B4-BE49-F238E27FC236}">
                <a16:creationId xmlns:a16="http://schemas.microsoft.com/office/drawing/2014/main" id="{D1F592DE-561C-495D-9D84-F344827758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413" y="0"/>
            <a:ext cx="1137022" cy="1141200"/>
            <a:chOff x="8255665" y="650934"/>
            <a:chExt cx="1714500" cy="1714254"/>
          </a:xfrm>
          <a:solidFill>
            <a:srgbClr val="DF112C"/>
          </a:solidFill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28213BEB-2319-455C-AA49-E10B2BD4A2EC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5CC11B5-5FD7-4B1F-B567-21B4974094F4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F4732D72-2F85-4F0D-AB74-E19553E0BD4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6420AD25-5C76-4BFD-BDD9-DCE21E7BB3AC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0" name="Graphic 125">
            <a:extLst>
              <a:ext uri="{FF2B5EF4-FFF2-40B4-BE49-F238E27FC236}">
                <a16:creationId xmlns:a16="http://schemas.microsoft.com/office/drawing/2014/main" id="{AC27D83C-D061-4666-999D-AFD475FDA4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413" y="1155500"/>
            <a:ext cx="1141050" cy="1141200"/>
            <a:chOff x="8369137" y="3384544"/>
            <a:chExt cx="1714500" cy="1714725"/>
          </a:xfrm>
          <a:solidFill>
            <a:srgbClr val="569732"/>
          </a:solidFill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DC76A9CA-ED71-4C60-9F40-E3C02655C458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2A7E783E-72E2-4B44-BF55-2CC26CC173AE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8A59488-B8CF-4969-8A04-C46D4B4F42E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21F7E1A1-9CB3-429F-BBD9-8EF9CA723AD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5" name="Graphic 123">
            <a:extLst>
              <a:ext uri="{FF2B5EF4-FFF2-40B4-BE49-F238E27FC236}">
                <a16:creationId xmlns:a16="http://schemas.microsoft.com/office/drawing/2014/main" id="{85F23BBF-D8FC-4437-AB9B-A416973971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284" y="2277389"/>
            <a:ext cx="1141200" cy="1141200"/>
            <a:chOff x="5238750" y="2571750"/>
            <a:chExt cx="1714500" cy="1714500"/>
          </a:xfrm>
          <a:solidFill>
            <a:srgbClr val="007AC3"/>
          </a:solidFill>
        </p:grpSpPr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id="{C5902BE7-A948-491D-AC40-D05857906B4A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3041F7D7-71D3-4E67-A4FE-C60DD5DDA827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F1383AD3-EFCE-470A-AACD-9A1F9123F1D5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A9F34001-DD1A-4BE9-8878-431E10F86578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087AE52-A900-EC44-AE28-9C8273DFF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67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rgbClr val="DF112C"/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rgbClr val="569732"/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rgbClr val="007AC3"/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E42E7EE3-316A-4501-B0D2-253CABF7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8BE7E5A-A154-4A4C-8100-058A6BB1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332D4C2-5AA4-4167-8684-2CCDAE10F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8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BLU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1"/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1"/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1"/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1B2C751F-2C5B-40C5-9762-84D3713C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0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BLU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1">
              <a:alpha val="50000"/>
            </a:schemeClr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1">
              <a:alpha val="50000"/>
            </a:schemeClr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1">
              <a:alpha val="50000"/>
            </a:schemeClr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187A181-7D3A-4574-9445-626FFD612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83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AVES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>
            <a:extLst>
              <a:ext uri="{FF2B5EF4-FFF2-40B4-BE49-F238E27FC236}">
                <a16:creationId xmlns:a16="http://schemas.microsoft.com/office/drawing/2014/main" id="{74C61B78-0314-8A4D-BD87-A55E92A55FB3}"/>
              </a:ext>
            </a:extLst>
          </p:cNvPr>
          <p:cNvSpPr/>
          <p:nvPr/>
        </p:nvSpPr>
        <p:spPr>
          <a:xfrm>
            <a:off x="1325563" y="1217281"/>
            <a:ext cx="6843997" cy="4430481"/>
          </a:xfrm>
          <a:custGeom>
            <a:avLst/>
            <a:gdLst>
              <a:gd name="connsiteX0" fmla="*/ 2283623 w 6843997"/>
              <a:gd name="connsiteY0" fmla="*/ 3701370 h 4430481"/>
              <a:gd name="connsiteX1" fmla="*/ 2283623 w 6843997"/>
              <a:gd name="connsiteY1" fmla="*/ 3704148 h 4430481"/>
              <a:gd name="connsiteX2" fmla="*/ 2401990 w 6843997"/>
              <a:gd name="connsiteY2" fmla="*/ 3795463 h 4430481"/>
              <a:gd name="connsiteX3" fmla="*/ 3421999 w 6843997"/>
              <a:gd name="connsiteY3" fmla="*/ 4125109 h 4430481"/>
              <a:gd name="connsiteX4" fmla="*/ 4442007 w 6843997"/>
              <a:gd name="connsiteY4" fmla="*/ 3795378 h 4430481"/>
              <a:gd name="connsiteX5" fmla="*/ 4560374 w 6843997"/>
              <a:gd name="connsiteY5" fmla="*/ 3704022 h 4430481"/>
              <a:gd name="connsiteX6" fmla="*/ 4560374 w 6843997"/>
              <a:gd name="connsiteY6" fmla="*/ 3701497 h 4430481"/>
              <a:gd name="connsiteX7" fmla="*/ 4562011 w 6843997"/>
              <a:gd name="connsiteY7" fmla="*/ 3702759 h 4430481"/>
              <a:gd name="connsiteX8" fmla="*/ 4563810 w 6843997"/>
              <a:gd name="connsiteY8" fmla="*/ 3701370 h 4430481"/>
              <a:gd name="connsiteX9" fmla="*/ 4563810 w 6843997"/>
              <a:gd name="connsiteY9" fmla="*/ 3704147 h 4430481"/>
              <a:gd name="connsiteX10" fmla="*/ 4682177 w 6843997"/>
              <a:gd name="connsiteY10" fmla="*/ 3795463 h 4430481"/>
              <a:gd name="connsiteX11" fmla="*/ 5702186 w 6843997"/>
              <a:gd name="connsiteY11" fmla="*/ 4125109 h 4430481"/>
              <a:gd name="connsiteX12" fmla="*/ 6843997 w 6843997"/>
              <a:gd name="connsiteY12" fmla="*/ 3701370 h 4430481"/>
              <a:gd name="connsiteX13" fmla="*/ 6843997 w 6843997"/>
              <a:gd name="connsiteY13" fmla="*/ 4041631 h 4430481"/>
              <a:gd name="connsiteX14" fmla="*/ 5702186 w 6843997"/>
              <a:gd name="connsiteY14" fmla="*/ 4430481 h 4430481"/>
              <a:gd name="connsiteX15" fmla="*/ 4690805 w 6843997"/>
              <a:gd name="connsiteY15" fmla="*/ 4134187 h 4430481"/>
              <a:gd name="connsiteX16" fmla="*/ 4562004 w 6843997"/>
              <a:gd name="connsiteY16" fmla="*/ 4042912 h 4430481"/>
              <a:gd name="connsiteX17" fmla="*/ 4433380 w 6843997"/>
              <a:gd name="connsiteY17" fmla="*/ 4134103 h 4430481"/>
              <a:gd name="connsiteX18" fmla="*/ 3421999 w 6843997"/>
              <a:gd name="connsiteY18" fmla="*/ 4430481 h 4430481"/>
              <a:gd name="connsiteX19" fmla="*/ 2410618 w 6843997"/>
              <a:gd name="connsiteY19" fmla="*/ 4134188 h 4430481"/>
              <a:gd name="connsiteX20" fmla="*/ 2281816 w 6843997"/>
              <a:gd name="connsiteY20" fmla="*/ 4042912 h 4430481"/>
              <a:gd name="connsiteX21" fmla="*/ 2153193 w 6843997"/>
              <a:gd name="connsiteY21" fmla="*/ 4134103 h 4430481"/>
              <a:gd name="connsiteX22" fmla="*/ 1141812 w 6843997"/>
              <a:gd name="connsiteY22" fmla="*/ 4430481 h 4430481"/>
              <a:gd name="connsiteX23" fmla="*/ 0 w 6843997"/>
              <a:gd name="connsiteY23" fmla="*/ 4041757 h 4430481"/>
              <a:gd name="connsiteX24" fmla="*/ 0 w 6843997"/>
              <a:gd name="connsiteY24" fmla="*/ 3701497 h 4430481"/>
              <a:gd name="connsiteX25" fmla="*/ 1141812 w 6843997"/>
              <a:gd name="connsiteY25" fmla="*/ 4125109 h 4430481"/>
              <a:gd name="connsiteX26" fmla="*/ 2161820 w 6843997"/>
              <a:gd name="connsiteY26" fmla="*/ 3795378 h 4430481"/>
              <a:gd name="connsiteX27" fmla="*/ 2280187 w 6843997"/>
              <a:gd name="connsiteY27" fmla="*/ 3704022 h 4430481"/>
              <a:gd name="connsiteX28" fmla="*/ 2280187 w 6843997"/>
              <a:gd name="connsiteY28" fmla="*/ 3701497 h 4430481"/>
              <a:gd name="connsiteX29" fmla="*/ 2281823 w 6843997"/>
              <a:gd name="connsiteY29" fmla="*/ 3702759 h 4430481"/>
              <a:gd name="connsiteX30" fmla="*/ 0 w 6843997"/>
              <a:gd name="connsiteY30" fmla="*/ 3183241 h 4430481"/>
              <a:gd name="connsiteX31" fmla="*/ 1141812 w 6843997"/>
              <a:gd name="connsiteY31" fmla="*/ 3606853 h 4430481"/>
              <a:gd name="connsiteX32" fmla="*/ 2161821 w 6843997"/>
              <a:gd name="connsiteY32" fmla="*/ 3277207 h 4430481"/>
              <a:gd name="connsiteX33" fmla="*/ 2280187 w 6843997"/>
              <a:gd name="connsiteY33" fmla="*/ 3185892 h 4430481"/>
              <a:gd name="connsiteX34" fmla="*/ 2280187 w 6843997"/>
              <a:gd name="connsiteY34" fmla="*/ 3183241 h 4430481"/>
              <a:gd name="connsiteX35" fmla="*/ 2281905 w 6843997"/>
              <a:gd name="connsiteY35" fmla="*/ 3184567 h 4430481"/>
              <a:gd name="connsiteX36" fmla="*/ 2283623 w 6843997"/>
              <a:gd name="connsiteY36" fmla="*/ 3183241 h 4430481"/>
              <a:gd name="connsiteX37" fmla="*/ 2283623 w 6843997"/>
              <a:gd name="connsiteY37" fmla="*/ 3185892 h 4430481"/>
              <a:gd name="connsiteX38" fmla="*/ 2401990 w 6843997"/>
              <a:gd name="connsiteY38" fmla="*/ 3277207 h 4430481"/>
              <a:gd name="connsiteX39" fmla="*/ 3421999 w 6843997"/>
              <a:gd name="connsiteY39" fmla="*/ 3606853 h 4430481"/>
              <a:gd name="connsiteX40" fmla="*/ 4442007 w 6843997"/>
              <a:gd name="connsiteY40" fmla="*/ 3277207 h 4430481"/>
              <a:gd name="connsiteX41" fmla="*/ 4560374 w 6843997"/>
              <a:gd name="connsiteY41" fmla="*/ 3185892 h 4430481"/>
              <a:gd name="connsiteX42" fmla="*/ 4560374 w 6843997"/>
              <a:gd name="connsiteY42" fmla="*/ 3183241 h 4430481"/>
              <a:gd name="connsiteX43" fmla="*/ 4562092 w 6843997"/>
              <a:gd name="connsiteY43" fmla="*/ 3184567 h 4430481"/>
              <a:gd name="connsiteX44" fmla="*/ 4563810 w 6843997"/>
              <a:gd name="connsiteY44" fmla="*/ 3183241 h 4430481"/>
              <a:gd name="connsiteX45" fmla="*/ 4563810 w 6843997"/>
              <a:gd name="connsiteY45" fmla="*/ 3185892 h 4430481"/>
              <a:gd name="connsiteX46" fmla="*/ 4682177 w 6843997"/>
              <a:gd name="connsiteY46" fmla="*/ 3277207 h 4430481"/>
              <a:gd name="connsiteX47" fmla="*/ 5702186 w 6843997"/>
              <a:gd name="connsiteY47" fmla="*/ 3606853 h 4430481"/>
              <a:gd name="connsiteX48" fmla="*/ 6843997 w 6843997"/>
              <a:gd name="connsiteY48" fmla="*/ 3183241 h 4430481"/>
              <a:gd name="connsiteX49" fmla="*/ 6843997 w 6843997"/>
              <a:gd name="connsiteY49" fmla="*/ 3523501 h 4430481"/>
              <a:gd name="connsiteX50" fmla="*/ 5702186 w 6843997"/>
              <a:gd name="connsiteY50" fmla="*/ 3912223 h 4430481"/>
              <a:gd name="connsiteX51" fmla="*/ 4690805 w 6843997"/>
              <a:gd name="connsiteY51" fmla="*/ 3615968 h 4430481"/>
              <a:gd name="connsiteX52" fmla="*/ 4562092 w 6843997"/>
              <a:gd name="connsiteY52" fmla="*/ 3524719 h 4430481"/>
              <a:gd name="connsiteX53" fmla="*/ 4433380 w 6843997"/>
              <a:gd name="connsiteY53" fmla="*/ 3615968 h 4430481"/>
              <a:gd name="connsiteX54" fmla="*/ 3421999 w 6843997"/>
              <a:gd name="connsiteY54" fmla="*/ 3912223 h 4430481"/>
              <a:gd name="connsiteX55" fmla="*/ 2410618 w 6843997"/>
              <a:gd name="connsiteY55" fmla="*/ 3615968 h 4430481"/>
              <a:gd name="connsiteX56" fmla="*/ 2281905 w 6843997"/>
              <a:gd name="connsiteY56" fmla="*/ 3524719 h 4430481"/>
              <a:gd name="connsiteX57" fmla="*/ 2153193 w 6843997"/>
              <a:gd name="connsiteY57" fmla="*/ 3615968 h 4430481"/>
              <a:gd name="connsiteX58" fmla="*/ 1141812 w 6843997"/>
              <a:gd name="connsiteY58" fmla="*/ 3912223 h 4430481"/>
              <a:gd name="connsiteX59" fmla="*/ 0 w 6843997"/>
              <a:gd name="connsiteY59" fmla="*/ 3523501 h 4430481"/>
              <a:gd name="connsiteX60" fmla="*/ 0 w 6843997"/>
              <a:gd name="connsiteY60" fmla="*/ 2665113 h 4430481"/>
              <a:gd name="connsiteX61" fmla="*/ 1141812 w 6843997"/>
              <a:gd name="connsiteY61" fmla="*/ 3088725 h 4430481"/>
              <a:gd name="connsiteX62" fmla="*/ 2161821 w 6843997"/>
              <a:gd name="connsiteY62" fmla="*/ 2759079 h 4430481"/>
              <a:gd name="connsiteX63" fmla="*/ 2280187 w 6843997"/>
              <a:gd name="connsiteY63" fmla="*/ 2667764 h 4430481"/>
              <a:gd name="connsiteX64" fmla="*/ 2280187 w 6843997"/>
              <a:gd name="connsiteY64" fmla="*/ 2665113 h 4430481"/>
              <a:gd name="connsiteX65" fmla="*/ 2281905 w 6843997"/>
              <a:gd name="connsiteY65" fmla="*/ 2666438 h 4430481"/>
              <a:gd name="connsiteX66" fmla="*/ 2283623 w 6843997"/>
              <a:gd name="connsiteY66" fmla="*/ 2665113 h 4430481"/>
              <a:gd name="connsiteX67" fmla="*/ 2283623 w 6843997"/>
              <a:gd name="connsiteY67" fmla="*/ 2667764 h 4430481"/>
              <a:gd name="connsiteX68" fmla="*/ 2401990 w 6843997"/>
              <a:gd name="connsiteY68" fmla="*/ 2759079 h 4430481"/>
              <a:gd name="connsiteX69" fmla="*/ 3421999 w 6843997"/>
              <a:gd name="connsiteY69" fmla="*/ 3088725 h 4430481"/>
              <a:gd name="connsiteX70" fmla="*/ 4442007 w 6843997"/>
              <a:gd name="connsiteY70" fmla="*/ 2759079 h 4430481"/>
              <a:gd name="connsiteX71" fmla="*/ 4560374 w 6843997"/>
              <a:gd name="connsiteY71" fmla="*/ 2667764 h 4430481"/>
              <a:gd name="connsiteX72" fmla="*/ 4560374 w 6843997"/>
              <a:gd name="connsiteY72" fmla="*/ 2665113 h 4430481"/>
              <a:gd name="connsiteX73" fmla="*/ 4562092 w 6843997"/>
              <a:gd name="connsiteY73" fmla="*/ 2666438 h 4430481"/>
              <a:gd name="connsiteX74" fmla="*/ 4563810 w 6843997"/>
              <a:gd name="connsiteY74" fmla="*/ 2665113 h 4430481"/>
              <a:gd name="connsiteX75" fmla="*/ 4563810 w 6843997"/>
              <a:gd name="connsiteY75" fmla="*/ 2667764 h 4430481"/>
              <a:gd name="connsiteX76" fmla="*/ 4682177 w 6843997"/>
              <a:gd name="connsiteY76" fmla="*/ 2759079 h 4430481"/>
              <a:gd name="connsiteX77" fmla="*/ 5702186 w 6843997"/>
              <a:gd name="connsiteY77" fmla="*/ 3088725 h 4430481"/>
              <a:gd name="connsiteX78" fmla="*/ 6843997 w 6843997"/>
              <a:gd name="connsiteY78" fmla="*/ 2665113 h 4430481"/>
              <a:gd name="connsiteX79" fmla="*/ 6843997 w 6843997"/>
              <a:gd name="connsiteY79" fmla="*/ 3005246 h 4430481"/>
              <a:gd name="connsiteX80" fmla="*/ 5702186 w 6843997"/>
              <a:gd name="connsiteY80" fmla="*/ 3394097 h 4430481"/>
              <a:gd name="connsiteX81" fmla="*/ 4690805 w 6843997"/>
              <a:gd name="connsiteY81" fmla="*/ 3097718 h 4430481"/>
              <a:gd name="connsiteX82" fmla="*/ 4562092 w 6843997"/>
              <a:gd name="connsiteY82" fmla="*/ 3006464 h 4430481"/>
              <a:gd name="connsiteX83" fmla="*/ 4433380 w 6843997"/>
              <a:gd name="connsiteY83" fmla="*/ 3097718 h 4430481"/>
              <a:gd name="connsiteX84" fmla="*/ 3421999 w 6843997"/>
              <a:gd name="connsiteY84" fmla="*/ 3394097 h 4430481"/>
              <a:gd name="connsiteX85" fmla="*/ 2410618 w 6843997"/>
              <a:gd name="connsiteY85" fmla="*/ 3097718 h 4430481"/>
              <a:gd name="connsiteX86" fmla="*/ 2281906 w 6843997"/>
              <a:gd name="connsiteY86" fmla="*/ 3006463 h 4430481"/>
              <a:gd name="connsiteX87" fmla="*/ 2153193 w 6843997"/>
              <a:gd name="connsiteY87" fmla="*/ 3097718 h 4430481"/>
              <a:gd name="connsiteX88" fmla="*/ 1141812 w 6843997"/>
              <a:gd name="connsiteY88" fmla="*/ 3394097 h 4430481"/>
              <a:gd name="connsiteX89" fmla="*/ 0 w 6843997"/>
              <a:gd name="connsiteY89" fmla="*/ 3005246 h 4430481"/>
              <a:gd name="connsiteX90" fmla="*/ 1 w 6843997"/>
              <a:gd name="connsiteY90" fmla="*/ 2146858 h 4430481"/>
              <a:gd name="connsiteX91" fmla="*/ 1141813 w 6843997"/>
              <a:gd name="connsiteY91" fmla="*/ 2570470 h 4430481"/>
              <a:gd name="connsiteX92" fmla="*/ 2161821 w 6843997"/>
              <a:gd name="connsiteY92" fmla="*/ 2240824 h 4430481"/>
              <a:gd name="connsiteX93" fmla="*/ 2280187 w 6843997"/>
              <a:gd name="connsiteY93" fmla="*/ 2149509 h 4430481"/>
              <a:gd name="connsiteX94" fmla="*/ 2280187 w 6843997"/>
              <a:gd name="connsiteY94" fmla="*/ 2146858 h 4430481"/>
              <a:gd name="connsiteX95" fmla="*/ 2281905 w 6843997"/>
              <a:gd name="connsiteY95" fmla="*/ 2148184 h 4430481"/>
              <a:gd name="connsiteX96" fmla="*/ 2283623 w 6843997"/>
              <a:gd name="connsiteY96" fmla="*/ 2146858 h 4430481"/>
              <a:gd name="connsiteX97" fmla="*/ 2283623 w 6843997"/>
              <a:gd name="connsiteY97" fmla="*/ 2149509 h 4430481"/>
              <a:gd name="connsiteX98" fmla="*/ 2401990 w 6843997"/>
              <a:gd name="connsiteY98" fmla="*/ 2240824 h 4430481"/>
              <a:gd name="connsiteX99" fmla="*/ 3421999 w 6843997"/>
              <a:gd name="connsiteY99" fmla="*/ 2570470 h 4430481"/>
              <a:gd name="connsiteX100" fmla="*/ 4442007 w 6843997"/>
              <a:gd name="connsiteY100" fmla="*/ 2240824 h 4430481"/>
              <a:gd name="connsiteX101" fmla="*/ 4560374 w 6843997"/>
              <a:gd name="connsiteY101" fmla="*/ 2149509 h 4430481"/>
              <a:gd name="connsiteX102" fmla="*/ 4560374 w 6843997"/>
              <a:gd name="connsiteY102" fmla="*/ 2146858 h 4430481"/>
              <a:gd name="connsiteX103" fmla="*/ 4562092 w 6843997"/>
              <a:gd name="connsiteY103" fmla="*/ 2148184 h 4430481"/>
              <a:gd name="connsiteX104" fmla="*/ 4563810 w 6843997"/>
              <a:gd name="connsiteY104" fmla="*/ 2146858 h 4430481"/>
              <a:gd name="connsiteX105" fmla="*/ 4563810 w 6843997"/>
              <a:gd name="connsiteY105" fmla="*/ 2149509 h 4430481"/>
              <a:gd name="connsiteX106" fmla="*/ 4682177 w 6843997"/>
              <a:gd name="connsiteY106" fmla="*/ 2240824 h 4430481"/>
              <a:gd name="connsiteX107" fmla="*/ 5702186 w 6843997"/>
              <a:gd name="connsiteY107" fmla="*/ 2570470 h 4430481"/>
              <a:gd name="connsiteX108" fmla="*/ 6843997 w 6843997"/>
              <a:gd name="connsiteY108" fmla="*/ 2146858 h 4430481"/>
              <a:gd name="connsiteX109" fmla="*/ 6843997 w 6843997"/>
              <a:gd name="connsiteY109" fmla="*/ 2487119 h 4430481"/>
              <a:gd name="connsiteX110" fmla="*/ 5702186 w 6843997"/>
              <a:gd name="connsiteY110" fmla="*/ 2875968 h 4430481"/>
              <a:gd name="connsiteX111" fmla="*/ 4690805 w 6843997"/>
              <a:gd name="connsiteY111" fmla="*/ 2579554 h 4430481"/>
              <a:gd name="connsiteX112" fmla="*/ 4562092 w 6843997"/>
              <a:gd name="connsiteY112" fmla="*/ 2488336 h 4430481"/>
              <a:gd name="connsiteX113" fmla="*/ 4433380 w 6843997"/>
              <a:gd name="connsiteY113" fmla="*/ 2579554 h 4430481"/>
              <a:gd name="connsiteX114" fmla="*/ 3421999 w 6843997"/>
              <a:gd name="connsiteY114" fmla="*/ 2875968 h 4430481"/>
              <a:gd name="connsiteX115" fmla="*/ 2410618 w 6843997"/>
              <a:gd name="connsiteY115" fmla="*/ 2579554 h 4430481"/>
              <a:gd name="connsiteX116" fmla="*/ 2281906 w 6843997"/>
              <a:gd name="connsiteY116" fmla="*/ 2488336 h 4430481"/>
              <a:gd name="connsiteX117" fmla="*/ 2153193 w 6843997"/>
              <a:gd name="connsiteY117" fmla="*/ 2579554 h 4430481"/>
              <a:gd name="connsiteX118" fmla="*/ 1141813 w 6843997"/>
              <a:gd name="connsiteY118" fmla="*/ 2875968 h 4430481"/>
              <a:gd name="connsiteX119" fmla="*/ 1 w 6843997"/>
              <a:gd name="connsiteY119" fmla="*/ 2487119 h 4430481"/>
              <a:gd name="connsiteX120" fmla="*/ 2283623 w 6843997"/>
              <a:gd name="connsiteY120" fmla="*/ 1554512 h 4430481"/>
              <a:gd name="connsiteX121" fmla="*/ 2283623 w 6843997"/>
              <a:gd name="connsiteY121" fmla="*/ 1557289 h 4430481"/>
              <a:gd name="connsiteX122" fmla="*/ 2401990 w 6843997"/>
              <a:gd name="connsiteY122" fmla="*/ 1648604 h 4430481"/>
              <a:gd name="connsiteX123" fmla="*/ 3421999 w 6843997"/>
              <a:gd name="connsiteY123" fmla="*/ 1978251 h 4430481"/>
              <a:gd name="connsiteX124" fmla="*/ 4442007 w 6843997"/>
              <a:gd name="connsiteY124" fmla="*/ 1648520 h 4430481"/>
              <a:gd name="connsiteX125" fmla="*/ 4560374 w 6843997"/>
              <a:gd name="connsiteY125" fmla="*/ 1557164 h 4430481"/>
              <a:gd name="connsiteX126" fmla="*/ 4560374 w 6843997"/>
              <a:gd name="connsiteY126" fmla="*/ 1554638 h 4430481"/>
              <a:gd name="connsiteX127" fmla="*/ 4562011 w 6843997"/>
              <a:gd name="connsiteY127" fmla="*/ 1555901 h 4430481"/>
              <a:gd name="connsiteX128" fmla="*/ 4563810 w 6843997"/>
              <a:gd name="connsiteY128" fmla="*/ 1554512 h 4430481"/>
              <a:gd name="connsiteX129" fmla="*/ 4563810 w 6843997"/>
              <a:gd name="connsiteY129" fmla="*/ 1557289 h 4430481"/>
              <a:gd name="connsiteX130" fmla="*/ 4682177 w 6843997"/>
              <a:gd name="connsiteY130" fmla="*/ 1648604 h 4430481"/>
              <a:gd name="connsiteX131" fmla="*/ 5702186 w 6843997"/>
              <a:gd name="connsiteY131" fmla="*/ 1978251 h 4430481"/>
              <a:gd name="connsiteX132" fmla="*/ 6843997 w 6843997"/>
              <a:gd name="connsiteY132" fmla="*/ 1554512 h 4430481"/>
              <a:gd name="connsiteX133" fmla="*/ 6843997 w 6843997"/>
              <a:gd name="connsiteY133" fmla="*/ 1894772 h 4430481"/>
              <a:gd name="connsiteX134" fmla="*/ 5702186 w 6843997"/>
              <a:gd name="connsiteY134" fmla="*/ 2283622 h 4430481"/>
              <a:gd name="connsiteX135" fmla="*/ 4690805 w 6843997"/>
              <a:gd name="connsiteY135" fmla="*/ 1987329 h 4430481"/>
              <a:gd name="connsiteX136" fmla="*/ 4562003 w 6843997"/>
              <a:gd name="connsiteY136" fmla="*/ 1896053 h 4430481"/>
              <a:gd name="connsiteX137" fmla="*/ 4433380 w 6843997"/>
              <a:gd name="connsiteY137" fmla="*/ 1987244 h 4430481"/>
              <a:gd name="connsiteX138" fmla="*/ 3421999 w 6843997"/>
              <a:gd name="connsiteY138" fmla="*/ 2283622 h 4430481"/>
              <a:gd name="connsiteX139" fmla="*/ 2410618 w 6843997"/>
              <a:gd name="connsiteY139" fmla="*/ 1987329 h 4430481"/>
              <a:gd name="connsiteX140" fmla="*/ 2281816 w 6843997"/>
              <a:gd name="connsiteY140" fmla="*/ 1896053 h 4430481"/>
              <a:gd name="connsiteX141" fmla="*/ 2153194 w 6843997"/>
              <a:gd name="connsiteY141" fmla="*/ 1987244 h 4430481"/>
              <a:gd name="connsiteX142" fmla="*/ 1141812 w 6843997"/>
              <a:gd name="connsiteY142" fmla="*/ 2283622 h 4430481"/>
              <a:gd name="connsiteX143" fmla="*/ 1 w 6843997"/>
              <a:gd name="connsiteY143" fmla="*/ 1894899 h 4430481"/>
              <a:gd name="connsiteX144" fmla="*/ 1 w 6843997"/>
              <a:gd name="connsiteY144" fmla="*/ 1554638 h 4430481"/>
              <a:gd name="connsiteX145" fmla="*/ 1141812 w 6843997"/>
              <a:gd name="connsiteY145" fmla="*/ 1978251 h 4430481"/>
              <a:gd name="connsiteX146" fmla="*/ 2161821 w 6843997"/>
              <a:gd name="connsiteY146" fmla="*/ 1648520 h 4430481"/>
              <a:gd name="connsiteX147" fmla="*/ 2280187 w 6843997"/>
              <a:gd name="connsiteY147" fmla="*/ 1557164 h 4430481"/>
              <a:gd name="connsiteX148" fmla="*/ 2280187 w 6843997"/>
              <a:gd name="connsiteY148" fmla="*/ 1554638 h 4430481"/>
              <a:gd name="connsiteX149" fmla="*/ 2281824 w 6843997"/>
              <a:gd name="connsiteY149" fmla="*/ 1555901 h 4430481"/>
              <a:gd name="connsiteX150" fmla="*/ 1 w 6843997"/>
              <a:gd name="connsiteY150" fmla="*/ 1036383 h 4430481"/>
              <a:gd name="connsiteX151" fmla="*/ 1141812 w 6843997"/>
              <a:gd name="connsiteY151" fmla="*/ 1459995 h 4430481"/>
              <a:gd name="connsiteX152" fmla="*/ 2161821 w 6843997"/>
              <a:gd name="connsiteY152" fmla="*/ 1130349 h 4430481"/>
              <a:gd name="connsiteX153" fmla="*/ 2280187 w 6843997"/>
              <a:gd name="connsiteY153" fmla="*/ 1039034 h 4430481"/>
              <a:gd name="connsiteX154" fmla="*/ 2280187 w 6843997"/>
              <a:gd name="connsiteY154" fmla="*/ 1036383 h 4430481"/>
              <a:gd name="connsiteX155" fmla="*/ 2281906 w 6843997"/>
              <a:gd name="connsiteY155" fmla="*/ 1037708 h 4430481"/>
              <a:gd name="connsiteX156" fmla="*/ 2283623 w 6843997"/>
              <a:gd name="connsiteY156" fmla="*/ 1036383 h 4430481"/>
              <a:gd name="connsiteX157" fmla="*/ 2283623 w 6843997"/>
              <a:gd name="connsiteY157" fmla="*/ 1039034 h 4430481"/>
              <a:gd name="connsiteX158" fmla="*/ 2401990 w 6843997"/>
              <a:gd name="connsiteY158" fmla="*/ 1130349 h 4430481"/>
              <a:gd name="connsiteX159" fmla="*/ 3421999 w 6843997"/>
              <a:gd name="connsiteY159" fmla="*/ 1459995 h 4430481"/>
              <a:gd name="connsiteX160" fmla="*/ 4442007 w 6843997"/>
              <a:gd name="connsiteY160" fmla="*/ 1130349 h 4430481"/>
              <a:gd name="connsiteX161" fmla="*/ 4560374 w 6843997"/>
              <a:gd name="connsiteY161" fmla="*/ 1039034 h 4430481"/>
              <a:gd name="connsiteX162" fmla="*/ 4560374 w 6843997"/>
              <a:gd name="connsiteY162" fmla="*/ 1036383 h 4430481"/>
              <a:gd name="connsiteX163" fmla="*/ 4562092 w 6843997"/>
              <a:gd name="connsiteY163" fmla="*/ 1037708 h 4430481"/>
              <a:gd name="connsiteX164" fmla="*/ 4563810 w 6843997"/>
              <a:gd name="connsiteY164" fmla="*/ 1036383 h 4430481"/>
              <a:gd name="connsiteX165" fmla="*/ 4563810 w 6843997"/>
              <a:gd name="connsiteY165" fmla="*/ 1039034 h 4430481"/>
              <a:gd name="connsiteX166" fmla="*/ 4682177 w 6843997"/>
              <a:gd name="connsiteY166" fmla="*/ 1130349 h 4430481"/>
              <a:gd name="connsiteX167" fmla="*/ 5702186 w 6843997"/>
              <a:gd name="connsiteY167" fmla="*/ 1459995 h 4430481"/>
              <a:gd name="connsiteX168" fmla="*/ 6843997 w 6843997"/>
              <a:gd name="connsiteY168" fmla="*/ 1036383 h 4430481"/>
              <a:gd name="connsiteX169" fmla="*/ 6843997 w 6843997"/>
              <a:gd name="connsiteY169" fmla="*/ 1376643 h 4430481"/>
              <a:gd name="connsiteX170" fmla="*/ 5702186 w 6843997"/>
              <a:gd name="connsiteY170" fmla="*/ 1765365 h 4430481"/>
              <a:gd name="connsiteX171" fmla="*/ 4690805 w 6843997"/>
              <a:gd name="connsiteY171" fmla="*/ 1469110 h 4430481"/>
              <a:gd name="connsiteX172" fmla="*/ 4562092 w 6843997"/>
              <a:gd name="connsiteY172" fmla="*/ 1377861 h 4430481"/>
              <a:gd name="connsiteX173" fmla="*/ 4433380 w 6843997"/>
              <a:gd name="connsiteY173" fmla="*/ 1469110 h 4430481"/>
              <a:gd name="connsiteX174" fmla="*/ 3421999 w 6843997"/>
              <a:gd name="connsiteY174" fmla="*/ 1765365 h 4430481"/>
              <a:gd name="connsiteX175" fmla="*/ 2410618 w 6843997"/>
              <a:gd name="connsiteY175" fmla="*/ 1469110 h 4430481"/>
              <a:gd name="connsiteX176" fmla="*/ 2281906 w 6843997"/>
              <a:gd name="connsiteY176" fmla="*/ 1377861 h 4430481"/>
              <a:gd name="connsiteX177" fmla="*/ 2153194 w 6843997"/>
              <a:gd name="connsiteY177" fmla="*/ 1469110 h 4430481"/>
              <a:gd name="connsiteX178" fmla="*/ 1141812 w 6843997"/>
              <a:gd name="connsiteY178" fmla="*/ 1765365 h 4430481"/>
              <a:gd name="connsiteX179" fmla="*/ 1 w 6843997"/>
              <a:gd name="connsiteY179" fmla="*/ 1376643 h 4430481"/>
              <a:gd name="connsiteX180" fmla="*/ 1 w 6843997"/>
              <a:gd name="connsiteY180" fmla="*/ 518255 h 4430481"/>
              <a:gd name="connsiteX181" fmla="*/ 1141812 w 6843997"/>
              <a:gd name="connsiteY181" fmla="*/ 941867 h 4430481"/>
              <a:gd name="connsiteX182" fmla="*/ 2161821 w 6843997"/>
              <a:gd name="connsiteY182" fmla="*/ 612221 h 4430481"/>
              <a:gd name="connsiteX183" fmla="*/ 2280187 w 6843997"/>
              <a:gd name="connsiteY183" fmla="*/ 520906 h 4430481"/>
              <a:gd name="connsiteX184" fmla="*/ 2280187 w 6843997"/>
              <a:gd name="connsiteY184" fmla="*/ 518255 h 4430481"/>
              <a:gd name="connsiteX185" fmla="*/ 2281906 w 6843997"/>
              <a:gd name="connsiteY185" fmla="*/ 519580 h 4430481"/>
              <a:gd name="connsiteX186" fmla="*/ 2283623 w 6843997"/>
              <a:gd name="connsiteY186" fmla="*/ 518255 h 4430481"/>
              <a:gd name="connsiteX187" fmla="*/ 2283623 w 6843997"/>
              <a:gd name="connsiteY187" fmla="*/ 520906 h 4430481"/>
              <a:gd name="connsiteX188" fmla="*/ 2401990 w 6843997"/>
              <a:gd name="connsiteY188" fmla="*/ 612221 h 4430481"/>
              <a:gd name="connsiteX189" fmla="*/ 3421999 w 6843997"/>
              <a:gd name="connsiteY189" fmla="*/ 941867 h 4430481"/>
              <a:gd name="connsiteX190" fmla="*/ 4442007 w 6843997"/>
              <a:gd name="connsiteY190" fmla="*/ 612221 h 4430481"/>
              <a:gd name="connsiteX191" fmla="*/ 4560374 w 6843997"/>
              <a:gd name="connsiteY191" fmla="*/ 520906 h 4430481"/>
              <a:gd name="connsiteX192" fmla="*/ 4560374 w 6843997"/>
              <a:gd name="connsiteY192" fmla="*/ 518255 h 4430481"/>
              <a:gd name="connsiteX193" fmla="*/ 4562092 w 6843997"/>
              <a:gd name="connsiteY193" fmla="*/ 519580 h 4430481"/>
              <a:gd name="connsiteX194" fmla="*/ 4563810 w 6843997"/>
              <a:gd name="connsiteY194" fmla="*/ 518255 h 4430481"/>
              <a:gd name="connsiteX195" fmla="*/ 4563810 w 6843997"/>
              <a:gd name="connsiteY195" fmla="*/ 520906 h 4430481"/>
              <a:gd name="connsiteX196" fmla="*/ 4682177 w 6843997"/>
              <a:gd name="connsiteY196" fmla="*/ 612221 h 4430481"/>
              <a:gd name="connsiteX197" fmla="*/ 5702186 w 6843997"/>
              <a:gd name="connsiteY197" fmla="*/ 941867 h 4430481"/>
              <a:gd name="connsiteX198" fmla="*/ 6843997 w 6843997"/>
              <a:gd name="connsiteY198" fmla="*/ 518255 h 4430481"/>
              <a:gd name="connsiteX199" fmla="*/ 6843997 w 6843997"/>
              <a:gd name="connsiteY199" fmla="*/ 858388 h 4430481"/>
              <a:gd name="connsiteX200" fmla="*/ 5702186 w 6843997"/>
              <a:gd name="connsiteY200" fmla="*/ 1247238 h 4430481"/>
              <a:gd name="connsiteX201" fmla="*/ 4690805 w 6843997"/>
              <a:gd name="connsiteY201" fmla="*/ 950860 h 4430481"/>
              <a:gd name="connsiteX202" fmla="*/ 4562092 w 6843997"/>
              <a:gd name="connsiteY202" fmla="*/ 859606 h 4430481"/>
              <a:gd name="connsiteX203" fmla="*/ 4433380 w 6843997"/>
              <a:gd name="connsiteY203" fmla="*/ 950860 h 4430481"/>
              <a:gd name="connsiteX204" fmla="*/ 3421999 w 6843997"/>
              <a:gd name="connsiteY204" fmla="*/ 1247238 h 4430481"/>
              <a:gd name="connsiteX205" fmla="*/ 2410618 w 6843997"/>
              <a:gd name="connsiteY205" fmla="*/ 950860 h 4430481"/>
              <a:gd name="connsiteX206" fmla="*/ 2281906 w 6843997"/>
              <a:gd name="connsiteY206" fmla="*/ 859606 h 4430481"/>
              <a:gd name="connsiteX207" fmla="*/ 2153194 w 6843997"/>
              <a:gd name="connsiteY207" fmla="*/ 950860 h 4430481"/>
              <a:gd name="connsiteX208" fmla="*/ 1141812 w 6843997"/>
              <a:gd name="connsiteY208" fmla="*/ 1247238 h 4430481"/>
              <a:gd name="connsiteX209" fmla="*/ 1 w 6843997"/>
              <a:gd name="connsiteY209" fmla="*/ 858388 h 4430481"/>
              <a:gd name="connsiteX210" fmla="*/ 0 w 6843997"/>
              <a:gd name="connsiteY210" fmla="*/ 0 h 4430481"/>
              <a:gd name="connsiteX211" fmla="*/ 1141812 w 6843997"/>
              <a:gd name="connsiteY211" fmla="*/ 423613 h 4430481"/>
              <a:gd name="connsiteX212" fmla="*/ 2161821 w 6843997"/>
              <a:gd name="connsiteY212" fmla="*/ 93966 h 4430481"/>
              <a:gd name="connsiteX213" fmla="*/ 2280187 w 6843997"/>
              <a:gd name="connsiteY213" fmla="*/ 2651 h 4430481"/>
              <a:gd name="connsiteX214" fmla="*/ 2280187 w 6843997"/>
              <a:gd name="connsiteY214" fmla="*/ 1 h 4430481"/>
              <a:gd name="connsiteX215" fmla="*/ 2281905 w 6843997"/>
              <a:gd name="connsiteY215" fmla="*/ 1326 h 4430481"/>
              <a:gd name="connsiteX216" fmla="*/ 2283623 w 6843997"/>
              <a:gd name="connsiteY216" fmla="*/ 0 h 4430481"/>
              <a:gd name="connsiteX217" fmla="*/ 2283623 w 6843997"/>
              <a:gd name="connsiteY217" fmla="*/ 2652 h 4430481"/>
              <a:gd name="connsiteX218" fmla="*/ 2401990 w 6843997"/>
              <a:gd name="connsiteY218" fmla="*/ 93967 h 4430481"/>
              <a:gd name="connsiteX219" fmla="*/ 3421999 w 6843997"/>
              <a:gd name="connsiteY219" fmla="*/ 423614 h 4430481"/>
              <a:gd name="connsiteX220" fmla="*/ 4442007 w 6843997"/>
              <a:gd name="connsiteY220" fmla="*/ 93967 h 4430481"/>
              <a:gd name="connsiteX221" fmla="*/ 4560374 w 6843997"/>
              <a:gd name="connsiteY221" fmla="*/ 2652 h 4430481"/>
              <a:gd name="connsiteX222" fmla="*/ 4560374 w 6843997"/>
              <a:gd name="connsiteY222" fmla="*/ 0 h 4430481"/>
              <a:gd name="connsiteX223" fmla="*/ 4562093 w 6843997"/>
              <a:gd name="connsiteY223" fmla="*/ 1326 h 4430481"/>
              <a:gd name="connsiteX224" fmla="*/ 4563810 w 6843997"/>
              <a:gd name="connsiteY224" fmla="*/ 1 h 4430481"/>
              <a:gd name="connsiteX225" fmla="*/ 4563810 w 6843997"/>
              <a:gd name="connsiteY225" fmla="*/ 2651 h 4430481"/>
              <a:gd name="connsiteX226" fmla="*/ 4682177 w 6843997"/>
              <a:gd name="connsiteY226" fmla="*/ 93966 h 4430481"/>
              <a:gd name="connsiteX227" fmla="*/ 5702186 w 6843997"/>
              <a:gd name="connsiteY227" fmla="*/ 423613 h 4430481"/>
              <a:gd name="connsiteX228" fmla="*/ 6843997 w 6843997"/>
              <a:gd name="connsiteY228" fmla="*/ 0 h 4430481"/>
              <a:gd name="connsiteX229" fmla="*/ 6843997 w 6843997"/>
              <a:gd name="connsiteY229" fmla="*/ 340261 h 4430481"/>
              <a:gd name="connsiteX230" fmla="*/ 5702186 w 6843997"/>
              <a:gd name="connsiteY230" fmla="*/ 729111 h 4430481"/>
              <a:gd name="connsiteX231" fmla="*/ 4690805 w 6843997"/>
              <a:gd name="connsiteY231" fmla="*/ 432697 h 4430481"/>
              <a:gd name="connsiteX232" fmla="*/ 4562093 w 6843997"/>
              <a:gd name="connsiteY232" fmla="*/ 341479 h 4430481"/>
              <a:gd name="connsiteX233" fmla="*/ 4433380 w 6843997"/>
              <a:gd name="connsiteY233" fmla="*/ 432698 h 4430481"/>
              <a:gd name="connsiteX234" fmla="*/ 3421999 w 6843997"/>
              <a:gd name="connsiteY234" fmla="*/ 729112 h 4430481"/>
              <a:gd name="connsiteX235" fmla="*/ 2410618 w 6843997"/>
              <a:gd name="connsiteY235" fmla="*/ 432698 h 4430481"/>
              <a:gd name="connsiteX236" fmla="*/ 2281905 w 6843997"/>
              <a:gd name="connsiteY236" fmla="*/ 341479 h 4430481"/>
              <a:gd name="connsiteX237" fmla="*/ 2153193 w 6843997"/>
              <a:gd name="connsiteY237" fmla="*/ 432697 h 4430481"/>
              <a:gd name="connsiteX238" fmla="*/ 1141812 w 6843997"/>
              <a:gd name="connsiteY238" fmla="*/ 729111 h 4430481"/>
              <a:gd name="connsiteX239" fmla="*/ 0 w 6843997"/>
              <a:gd name="connsiteY239" fmla="*/ 340261 h 443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6843997" h="4430481">
                <a:moveTo>
                  <a:pt x="2283623" y="3701370"/>
                </a:moveTo>
                <a:lnTo>
                  <a:pt x="2283623" y="3704148"/>
                </a:lnTo>
                <a:lnTo>
                  <a:pt x="2401990" y="3795463"/>
                </a:lnTo>
                <a:cubicBezTo>
                  <a:pt x="2696316" y="4002818"/>
                  <a:pt x="3058332" y="4125109"/>
                  <a:pt x="3421999" y="4125109"/>
                </a:cubicBezTo>
                <a:cubicBezTo>
                  <a:pt x="3785666" y="4125109"/>
                  <a:pt x="4147682" y="4002818"/>
                  <a:pt x="4442007" y="3795378"/>
                </a:cubicBezTo>
                <a:lnTo>
                  <a:pt x="4560374" y="3704022"/>
                </a:lnTo>
                <a:lnTo>
                  <a:pt x="4560374" y="3701497"/>
                </a:lnTo>
                <a:lnTo>
                  <a:pt x="4562011" y="3702759"/>
                </a:lnTo>
                <a:lnTo>
                  <a:pt x="4563810" y="3701370"/>
                </a:lnTo>
                <a:lnTo>
                  <a:pt x="4563810" y="3704147"/>
                </a:lnTo>
                <a:lnTo>
                  <a:pt x="4682177" y="3795463"/>
                </a:lnTo>
                <a:cubicBezTo>
                  <a:pt x="4976503" y="4002818"/>
                  <a:pt x="5338519" y="4125109"/>
                  <a:pt x="5702186" y="4125109"/>
                </a:cubicBezTo>
                <a:cubicBezTo>
                  <a:pt x="6117805" y="4125109"/>
                  <a:pt x="6531268" y="3965382"/>
                  <a:pt x="6843997" y="3701370"/>
                </a:cubicBezTo>
                <a:lnTo>
                  <a:pt x="6843997" y="4041631"/>
                </a:lnTo>
                <a:cubicBezTo>
                  <a:pt x="6509573" y="4305515"/>
                  <a:pt x="6059319" y="4430481"/>
                  <a:pt x="5702186" y="4430481"/>
                </a:cubicBezTo>
                <a:cubicBezTo>
                  <a:pt x="5389694" y="4430481"/>
                  <a:pt x="5005907" y="4334804"/>
                  <a:pt x="4690805" y="4134187"/>
                </a:cubicBezTo>
                <a:lnTo>
                  <a:pt x="4562004" y="4042912"/>
                </a:lnTo>
                <a:lnTo>
                  <a:pt x="4433380" y="4134103"/>
                </a:lnTo>
                <a:cubicBezTo>
                  <a:pt x="4118278" y="4334804"/>
                  <a:pt x="3734491" y="4430481"/>
                  <a:pt x="3421999" y="4430481"/>
                </a:cubicBezTo>
                <a:cubicBezTo>
                  <a:pt x="3109507" y="4430481"/>
                  <a:pt x="2725720" y="4334804"/>
                  <a:pt x="2410618" y="4134188"/>
                </a:cubicBezTo>
                <a:lnTo>
                  <a:pt x="2281816" y="4042912"/>
                </a:lnTo>
                <a:lnTo>
                  <a:pt x="2153193" y="4134103"/>
                </a:lnTo>
                <a:cubicBezTo>
                  <a:pt x="1838091" y="4334804"/>
                  <a:pt x="1454304" y="4430481"/>
                  <a:pt x="1141812" y="4430481"/>
                </a:cubicBezTo>
                <a:cubicBezTo>
                  <a:pt x="784678" y="4430481"/>
                  <a:pt x="334424" y="4305515"/>
                  <a:pt x="0" y="4041757"/>
                </a:cubicBezTo>
                <a:lnTo>
                  <a:pt x="0" y="3701497"/>
                </a:lnTo>
                <a:cubicBezTo>
                  <a:pt x="312729" y="3965382"/>
                  <a:pt x="726192" y="4125109"/>
                  <a:pt x="1141812" y="4125109"/>
                </a:cubicBezTo>
                <a:cubicBezTo>
                  <a:pt x="1505479" y="4125109"/>
                  <a:pt x="1867495" y="4002818"/>
                  <a:pt x="2161820" y="3795378"/>
                </a:cubicBezTo>
                <a:lnTo>
                  <a:pt x="2280187" y="3704022"/>
                </a:lnTo>
                <a:lnTo>
                  <a:pt x="2280187" y="3701497"/>
                </a:lnTo>
                <a:lnTo>
                  <a:pt x="2281823" y="3702759"/>
                </a:lnTo>
                <a:close/>
                <a:moveTo>
                  <a:pt x="0" y="3183241"/>
                </a:moveTo>
                <a:cubicBezTo>
                  <a:pt x="312730" y="3447126"/>
                  <a:pt x="726193" y="3606853"/>
                  <a:pt x="1141812" y="3606853"/>
                </a:cubicBezTo>
                <a:cubicBezTo>
                  <a:pt x="1505479" y="3606853"/>
                  <a:pt x="1867495" y="3484562"/>
                  <a:pt x="2161821" y="3277207"/>
                </a:cubicBezTo>
                <a:lnTo>
                  <a:pt x="2280187" y="3185892"/>
                </a:lnTo>
                <a:lnTo>
                  <a:pt x="2280187" y="3183241"/>
                </a:lnTo>
                <a:lnTo>
                  <a:pt x="2281905" y="3184567"/>
                </a:lnTo>
                <a:lnTo>
                  <a:pt x="2283623" y="3183241"/>
                </a:lnTo>
                <a:lnTo>
                  <a:pt x="2283623" y="3185892"/>
                </a:lnTo>
                <a:lnTo>
                  <a:pt x="2401990" y="3277207"/>
                </a:lnTo>
                <a:cubicBezTo>
                  <a:pt x="2696316" y="3484562"/>
                  <a:pt x="3058332" y="3606853"/>
                  <a:pt x="3421999" y="3606853"/>
                </a:cubicBezTo>
                <a:cubicBezTo>
                  <a:pt x="3785666" y="3606853"/>
                  <a:pt x="4147682" y="3484562"/>
                  <a:pt x="4442007" y="3277207"/>
                </a:cubicBezTo>
                <a:lnTo>
                  <a:pt x="4560374" y="3185892"/>
                </a:lnTo>
                <a:lnTo>
                  <a:pt x="4560374" y="3183241"/>
                </a:lnTo>
                <a:lnTo>
                  <a:pt x="4562092" y="3184567"/>
                </a:lnTo>
                <a:lnTo>
                  <a:pt x="4563810" y="3183241"/>
                </a:lnTo>
                <a:lnTo>
                  <a:pt x="4563810" y="3185892"/>
                </a:lnTo>
                <a:lnTo>
                  <a:pt x="4682177" y="3277207"/>
                </a:lnTo>
                <a:cubicBezTo>
                  <a:pt x="4976503" y="3484562"/>
                  <a:pt x="5338519" y="3606853"/>
                  <a:pt x="5702186" y="3606853"/>
                </a:cubicBezTo>
                <a:cubicBezTo>
                  <a:pt x="6117805" y="3606853"/>
                  <a:pt x="6531268" y="3447126"/>
                  <a:pt x="6843997" y="3183241"/>
                </a:cubicBezTo>
                <a:lnTo>
                  <a:pt x="6843997" y="3523501"/>
                </a:lnTo>
                <a:cubicBezTo>
                  <a:pt x="6509573" y="3787385"/>
                  <a:pt x="6059319" y="3912223"/>
                  <a:pt x="5702186" y="3912223"/>
                </a:cubicBezTo>
                <a:cubicBezTo>
                  <a:pt x="5389694" y="3912223"/>
                  <a:pt x="5005907" y="3816644"/>
                  <a:pt x="4690805" y="3615968"/>
                </a:cubicBezTo>
                <a:lnTo>
                  <a:pt x="4562092" y="3524719"/>
                </a:lnTo>
                <a:lnTo>
                  <a:pt x="4433380" y="3615968"/>
                </a:lnTo>
                <a:cubicBezTo>
                  <a:pt x="4118278" y="3816644"/>
                  <a:pt x="3734491" y="3912223"/>
                  <a:pt x="3421999" y="3912223"/>
                </a:cubicBezTo>
                <a:cubicBezTo>
                  <a:pt x="3109507" y="3912223"/>
                  <a:pt x="2725720" y="3816644"/>
                  <a:pt x="2410618" y="3615968"/>
                </a:cubicBezTo>
                <a:lnTo>
                  <a:pt x="2281905" y="3524719"/>
                </a:lnTo>
                <a:lnTo>
                  <a:pt x="2153193" y="3615968"/>
                </a:lnTo>
                <a:cubicBezTo>
                  <a:pt x="1838091" y="3816644"/>
                  <a:pt x="1454304" y="3912223"/>
                  <a:pt x="1141812" y="3912223"/>
                </a:cubicBezTo>
                <a:cubicBezTo>
                  <a:pt x="784678" y="3912223"/>
                  <a:pt x="334424" y="3787385"/>
                  <a:pt x="0" y="3523501"/>
                </a:cubicBezTo>
                <a:close/>
                <a:moveTo>
                  <a:pt x="0" y="2665113"/>
                </a:moveTo>
                <a:cubicBezTo>
                  <a:pt x="312729" y="2928998"/>
                  <a:pt x="726192" y="3088725"/>
                  <a:pt x="1141812" y="3088725"/>
                </a:cubicBezTo>
                <a:cubicBezTo>
                  <a:pt x="1505479" y="3088725"/>
                  <a:pt x="1867495" y="2966434"/>
                  <a:pt x="2161821" y="2759079"/>
                </a:cubicBezTo>
                <a:lnTo>
                  <a:pt x="2280187" y="2667764"/>
                </a:lnTo>
                <a:lnTo>
                  <a:pt x="2280187" y="2665113"/>
                </a:lnTo>
                <a:lnTo>
                  <a:pt x="2281905" y="2666438"/>
                </a:lnTo>
                <a:lnTo>
                  <a:pt x="2283623" y="2665113"/>
                </a:lnTo>
                <a:lnTo>
                  <a:pt x="2283623" y="2667764"/>
                </a:lnTo>
                <a:lnTo>
                  <a:pt x="2401990" y="2759079"/>
                </a:lnTo>
                <a:cubicBezTo>
                  <a:pt x="2696316" y="2966434"/>
                  <a:pt x="3058332" y="3088725"/>
                  <a:pt x="3421999" y="3088725"/>
                </a:cubicBezTo>
                <a:cubicBezTo>
                  <a:pt x="3785666" y="3088725"/>
                  <a:pt x="4147682" y="2966434"/>
                  <a:pt x="4442007" y="2759079"/>
                </a:cubicBezTo>
                <a:lnTo>
                  <a:pt x="4560374" y="2667764"/>
                </a:lnTo>
                <a:lnTo>
                  <a:pt x="4560374" y="2665113"/>
                </a:lnTo>
                <a:lnTo>
                  <a:pt x="4562092" y="2666438"/>
                </a:lnTo>
                <a:lnTo>
                  <a:pt x="4563810" y="2665113"/>
                </a:lnTo>
                <a:lnTo>
                  <a:pt x="4563810" y="2667764"/>
                </a:lnTo>
                <a:lnTo>
                  <a:pt x="4682177" y="2759079"/>
                </a:lnTo>
                <a:cubicBezTo>
                  <a:pt x="4976503" y="2966434"/>
                  <a:pt x="5338519" y="3088725"/>
                  <a:pt x="5702186" y="3088725"/>
                </a:cubicBezTo>
                <a:cubicBezTo>
                  <a:pt x="6117805" y="3088725"/>
                  <a:pt x="6531268" y="2928998"/>
                  <a:pt x="6843997" y="2665113"/>
                </a:cubicBezTo>
                <a:lnTo>
                  <a:pt x="6843997" y="3005246"/>
                </a:lnTo>
                <a:cubicBezTo>
                  <a:pt x="6509573" y="3269131"/>
                  <a:pt x="6059319" y="3394097"/>
                  <a:pt x="5702186" y="3394097"/>
                </a:cubicBezTo>
                <a:cubicBezTo>
                  <a:pt x="5389694" y="3394097"/>
                  <a:pt x="5005907" y="3298420"/>
                  <a:pt x="4690805" y="3097718"/>
                </a:cubicBezTo>
                <a:lnTo>
                  <a:pt x="4562092" y="3006464"/>
                </a:lnTo>
                <a:lnTo>
                  <a:pt x="4433380" y="3097718"/>
                </a:lnTo>
                <a:cubicBezTo>
                  <a:pt x="4118278" y="3298420"/>
                  <a:pt x="3734491" y="3394097"/>
                  <a:pt x="3421999" y="3394097"/>
                </a:cubicBezTo>
                <a:cubicBezTo>
                  <a:pt x="3109507" y="3394097"/>
                  <a:pt x="2725720" y="3298420"/>
                  <a:pt x="2410618" y="3097718"/>
                </a:cubicBezTo>
                <a:lnTo>
                  <a:pt x="2281906" y="3006463"/>
                </a:lnTo>
                <a:lnTo>
                  <a:pt x="2153193" y="3097718"/>
                </a:lnTo>
                <a:cubicBezTo>
                  <a:pt x="1838091" y="3298420"/>
                  <a:pt x="1454304" y="3394097"/>
                  <a:pt x="1141812" y="3394097"/>
                </a:cubicBezTo>
                <a:cubicBezTo>
                  <a:pt x="784678" y="3394097"/>
                  <a:pt x="334424" y="3269131"/>
                  <a:pt x="0" y="3005246"/>
                </a:cubicBezTo>
                <a:close/>
                <a:moveTo>
                  <a:pt x="1" y="2146858"/>
                </a:moveTo>
                <a:cubicBezTo>
                  <a:pt x="312731" y="2410743"/>
                  <a:pt x="726195" y="2570470"/>
                  <a:pt x="1141813" y="2570470"/>
                </a:cubicBezTo>
                <a:cubicBezTo>
                  <a:pt x="1505479" y="2570470"/>
                  <a:pt x="1867495" y="2448179"/>
                  <a:pt x="2161821" y="2240824"/>
                </a:cubicBezTo>
                <a:lnTo>
                  <a:pt x="2280187" y="2149509"/>
                </a:lnTo>
                <a:lnTo>
                  <a:pt x="2280187" y="2146858"/>
                </a:lnTo>
                <a:lnTo>
                  <a:pt x="2281905" y="2148184"/>
                </a:lnTo>
                <a:lnTo>
                  <a:pt x="2283623" y="2146858"/>
                </a:lnTo>
                <a:lnTo>
                  <a:pt x="2283623" y="2149509"/>
                </a:lnTo>
                <a:lnTo>
                  <a:pt x="2401990" y="2240824"/>
                </a:lnTo>
                <a:cubicBezTo>
                  <a:pt x="2696316" y="2448179"/>
                  <a:pt x="3058332" y="2570470"/>
                  <a:pt x="3421999" y="2570470"/>
                </a:cubicBezTo>
                <a:cubicBezTo>
                  <a:pt x="3785666" y="2570470"/>
                  <a:pt x="4147682" y="2448179"/>
                  <a:pt x="4442007" y="2240824"/>
                </a:cubicBezTo>
                <a:lnTo>
                  <a:pt x="4560374" y="2149509"/>
                </a:lnTo>
                <a:lnTo>
                  <a:pt x="4560374" y="2146858"/>
                </a:lnTo>
                <a:lnTo>
                  <a:pt x="4562092" y="2148184"/>
                </a:lnTo>
                <a:lnTo>
                  <a:pt x="4563810" y="2146858"/>
                </a:lnTo>
                <a:lnTo>
                  <a:pt x="4563810" y="2149509"/>
                </a:lnTo>
                <a:lnTo>
                  <a:pt x="4682177" y="2240824"/>
                </a:lnTo>
                <a:cubicBezTo>
                  <a:pt x="4976503" y="2448179"/>
                  <a:pt x="5338519" y="2570470"/>
                  <a:pt x="5702186" y="2570470"/>
                </a:cubicBezTo>
                <a:cubicBezTo>
                  <a:pt x="6117805" y="2570470"/>
                  <a:pt x="6531268" y="2410743"/>
                  <a:pt x="6843997" y="2146858"/>
                </a:cubicBezTo>
                <a:lnTo>
                  <a:pt x="6843997" y="2487119"/>
                </a:lnTo>
                <a:cubicBezTo>
                  <a:pt x="6509573" y="2750876"/>
                  <a:pt x="6059319" y="2875968"/>
                  <a:pt x="5702186" y="2875968"/>
                </a:cubicBezTo>
                <a:cubicBezTo>
                  <a:pt x="5389694" y="2875968"/>
                  <a:pt x="5005907" y="2780195"/>
                  <a:pt x="4690805" y="2579554"/>
                </a:cubicBezTo>
                <a:lnTo>
                  <a:pt x="4562092" y="2488336"/>
                </a:lnTo>
                <a:lnTo>
                  <a:pt x="4433380" y="2579554"/>
                </a:lnTo>
                <a:cubicBezTo>
                  <a:pt x="4118278" y="2780195"/>
                  <a:pt x="3734491" y="2875968"/>
                  <a:pt x="3421999" y="2875968"/>
                </a:cubicBezTo>
                <a:cubicBezTo>
                  <a:pt x="3109507" y="2875968"/>
                  <a:pt x="2725720" y="2780195"/>
                  <a:pt x="2410618" y="2579554"/>
                </a:cubicBezTo>
                <a:lnTo>
                  <a:pt x="2281906" y="2488336"/>
                </a:lnTo>
                <a:lnTo>
                  <a:pt x="2153193" y="2579554"/>
                </a:lnTo>
                <a:cubicBezTo>
                  <a:pt x="1838091" y="2780195"/>
                  <a:pt x="1454304" y="2875968"/>
                  <a:pt x="1141813" y="2875968"/>
                </a:cubicBezTo>
                <a:cubicBezTo>
                  <a:pt x="784678" y="2875968"/>
                  <a:pt x="334426" y="2750876"/>
                  <a:pt x="1" y="2487119"/>
                </a:cubicBezTo>
                <a:close/>
                <a:moveTo>
                  <a:pt x="2283623" y="1554512"/>
                </a:moveTo>
                <a:lnTo>
                  <a:pt x="2283623" y="1557289"/>
                </a:lnTo>
                <a:lnTo>
                  <a:pt x="2401990" y="1648604"/>
                </a:lnTo>
                <a:cubicBezTo>
                  <a:pt x="2696316" y="1855960"/>
                  <a:pt x="3058332" y="1978251"/>
                  <a:pt x="3421999" y="1978251"/>
                </a:cubicBezTo>
                <a:cubicBezTo>
                  <a:pt x="3785666" y="1978251"/>
                  <a:pt x="4147682" y="1855960"/>
                  <a:pt x="4442007" y="1648520"/>
                </a:cubicBezTo>
                <a:lnTo>
                  <a:pt x="4560374" y="1557164"/>
                </a:lnTo>
                <a:lnTo>
                  <a:pt x="4560374" y="1554638"/>
                </a:lnTo>
                <a:lnTo>
                  <a:pt x="4562011" y="1555901"/>
                </a:lnTo>
                <a:lnTo>
                  <a:pt x="4563810" y="1554512"/>
                </a:lnTo>
                <a:lnTo>
                  <a:pt x="4563810" y="1557289"/>
                </a:lnTo>
                <a:lnTo>
                  <a:pt x="4682177" y="1648604"/>
                </a:lnTo>
                <a:cubicBezTo>
                  <a:pt x="4976503" y="1855960"/>
                  <a:pt x="5338519" y="1978251"/>
                  <a:pt x="5702186" y="1978251"/>
                </a:cubicBezTo>
                <a:cubicBezTo>
                  <a:pt x="6117805" y="1978251"/>
                  <a:pt x="6531268" y="1818524"/>
                  <a:pt x="6843997" y="1554512"/>
                </a:cubicBezTo>
                <a:lnTo>
                  <a:pt x="6843997" y="1894772"/>
                </a:lnTo>
                <a:cubicBezTo>
                  <a:pt x="6509573" y="2158657"/>
                  <a:pt x="6059319" y="2283622"/>
                  <a:pt x="5702186" y="2283622"/>
                </a:cubicBezTo>
                <a:cubicBezTo>
                  <a:pt x="5389694" y="2283622"/>
                  <a:pt x="5005907" y="2187945"/>
                  <a:pt x="4690805" y="1987329"/>
                </a:cubicBezTo>
                <a:lnTo>
                  <a:pt x="4562003" y="1896053"/>
                </a:lnTo>
                <a:lnTo>
                  <a:pt x="4433380" y="1987244"/>
                </a:lnTo>
                <a:cubicBezTo>
                  <a:pt x="4118278" y="2187945"/>
                  <a:pt x="3734491" y="2283622"/>
                  <a:pt x="3421999" y="2283622"/>
                </a:cubicBezTo>
                <a:cubicBezTo>
                  <a:pt x="3109507" y="2283622"/>
                  <a:pt x="2725720" y="2187945"/>
                  <a:pt x="2410618" y="1987329"/>
                </a:cubicBezTo>
                <a:lnTo>
                  <a:pt x="2281816" y="1896053"/>
                </a:lnTo>
                <a:lnTo>
                  <a:pt x="2153194" y="1987244"/>
                </a:lnTo>
                <a:cubicBezTo>
                  <a:pt x="1838091" y="2187945"/>
                  <a:pt x="1454304" y="2283622"/>
                  <a:pt x="1141812" y="2283622"/>
                </a:cubicBezTo>
                <a:cubicBezTo>
                  <a:pt x="784678" y="2283622"/>
                  <a:pt x="334425" y="2158657"/>
                  <a:pt x="1" y="1894899"/>
                </a:cubicBezTo>
                <a:lnTo>
                  <a:pt x="1" y="1554638"/>
                </a:lnTo>
                <a:cubicBezTo>
                  <a:pt x="312730" y="1818524"/>
                  <a:pt x="726193" y="1978251"/>
                  <a:pt x="1141812" y="1978251"/>
                </a:cubicBezTo>
                <a:cubicBezTo>
                  <a:pt x="1505479" y="1978251"/>
                  <a:pt x="1867495" y="1855960"/>
                  <a:pt x="2161821" y="1648520"/>
                </a:cubicBezTo>
                <a:lnTo>
                  <a:pt x="2280187" y="1557164"/>
                </a:lnTo>
                <a:lnTo>
                  <a:pt x="2280187" y="1554638"/>
                </a:lnTo>
                <a:lnTo>
                  <a:pt x="2281824" y="1555901"/>
                </a:lnTo>
                <a:close/>
                <a:moveTo>
                  <a:pt x="1" y="1036383"/>
                </a:moveTo>
                <a:cubicBezTo>
                  <a:pt x="312731" y="1300268"/>
                  <a:pt x="726194" y="1459995"/>
                  <a:pt x="1141812" y="1459995"/>
                </a:cubicBezTo>
                <a:cubicBezTo>
                  <a:pt x="1505479" y="1459995"/>
                  <a:pt x="1867495" y="1337704"/>
                  <a:pt x="2161821" y="1130349"/>
                </a:cubicBezTo>
                <a:lnTo>
                  <a:pt x="2280187" y="1039034"/>
                </a:lnTo>
                <a:lnTo>
                  <a:pt x="2280187" y="1036383"/>
                </a:lnTo>
                <a:lnTo>
                  <a:pt x="2281906" y="1037708"/>
                </a:lnTo>
                <a:lnTo>
                  <a:pt x="2283623" y="1036383"/>
                </a:lnTo>
                <a:lnTo>
                  <a:pt x="2283623" y="1039034"/>
                </a:lnTo>
                <a:lnTo>
                  <a:pt x="2401990" y="1130349"/>
                </a:lnTo>
                <a:cubicBezTo>
                  <a:pt x="2696316" y="1337704"/>
                  <a:pt x="3058332" y="1459995"/>
                  <a:pt x="3421999" y="1459995"/>
                </a:cubicBezTo>
                <a:cubicBezTo>
                  <a:pt x="3785666" y="1459995"/>
                  <a:pt x="4147682" y="1337704"/>
                  <a:pt x="4442007" y="1130349"/>
                </a:cubicBezTo>
                <a:lnTo>
                  <a:pt x="4560374" y="1039034"/>
                </a:lnTo>
                <a:lnTo>
                  <a:pt x="4560374" y="1036383"/>
                </a:lnTo>
                <a:lnTo>
                  <a:pt x="4562092" y="1037708"/>
                </a:lnTo>
                <a:lnTo>
                  <a:pt x="4563810" y="1036383"/>
                </a:lnTo>
                <a:lnTo>
                  <a:pt x="4563810" y="1039034"/>
                </a:lnTo>
                <a:lnTo>
                  <a:pt x="4682177" y="1130349"/>
                </a:lnTo>
                <a:cubicBezTo>
                  <a:pt x="4976503" y="1337704"/>
                  <a:pt x="5338519" y="1459995"/>
                  <a:pt x="5702186" y="1459995"/>
                </a:cubicBezTo>
                <a:cubicBezTo>
                  <a:pt x="6117805" y="1459995"/>
                  <a:pt x="6531268" y="1300268"/>
                  <a:pt x="6843997" y="1036383"/>
                </a:cubicBezTo>
                <a:lnTo>
                  <a:pt x="6843997" y="1376643"/>
                </a:lnTo>
                <a:cubicBezTo>
                  <a:pt x="6509573" y="1640527"/>
                  <a:pt x="6059319" y="1765365"/>
                  <a:pt x="5702186" y="1765365"/>
                </a:cubicBezTo>
                <a:cubicBezTo>
                  <a:pt x="5389694" y="1765365"/>
                  <a:pt x="5005907" y="1669786"/>
                  <a:pt x="4690805" y="1469110"/>
                </a:cubicBezTo>
                <a:lnTo>
                  <a:pt x="4562092" y="1377861"/>
                </a:lnTo>
                <a:lnTo>
                  <a:pt x="4433380" y="1469110"/>
                </a:lnTo>
                <a:cubicBezTo>
                  <a:pt x="4118278" y="1669786"/>
                  <a:pt x="3734491" y="1765365"/>
                  <a:pt x="3421999" y="1765365"/>
                </a:cubicBezTo>
                <a:cubicBezTo>
                  <a:pt x="3109507" y="1765365"/>
                  <a:pt x="2725720" y="1669786"/>
                  <a:pt x="2410618" y="1469110"/>
                </a:cubicBezTo>
                <a:lnTo>
                  <a:pt x="2281906" y="1377861"/>
                </a:lnTo>
                <a:lnTo>
                  <a:pt x="2153194" y="1469110"/>
                </a:lnTo>
                <a:cubicBezTo>
                  <a:pt x="1838091" y="1669786"/>
                  <a:pt x="1454304" y="1765365"/>
                  <a:pt x="1141812" y="1765365"/>
                </a:cubicBezTo>
                <a:cubicBezTo>
                  <a:pt x="784678" y="1765365"/>
                  <a:pt x="334425" y="1640527"/>
                  <a:pt x="1" y="1376643"/>
                </a:cubicBezTo>
                <a:close/>
                <a:moveTo>
                  <a:pt x="1" y="518255"/>
                </a:moveTo>
                <a:cubicBezTo>
                  <a:pt x="312731" y="782140"/>
                  <a:pt x="726194" y="941867"/>
                  <a:pt x="1141812" y="941867"/>
                </a:cubicBezTo>
                <a:cubicBezTo>
                  <a:pt x="1505479" y="941867"/>
                  <a:pt x="1867495" y="819577"/>
                  <a:pt x="2161821" y="612221"/>
                </a:cubicBezTo>
                <a:lnTo>
                  <a:pt x="2280187" y="520906"/>
                </a:lnTo>
                <a:lnTo>
                  <a:pt x="2280187" y="518255"/>
                </a:lnTo>
                <a:lnTo>
                  <a:pt x="2281906" y="519580"/>
                </a:lnTo>
                <a:lnTo>
                  <a:pt x="2283623" y="518255"/>
                </a:lnTo>
                <a:lnTo>
                  <a:pt x="2283623" y="520906"/>
                </a:lnTo>
                <a:lnTo>
                  <a:pt x="2401990" y="612221"/>
                </a:lnTo>
                <a:cubicBezTo>
                  <a:pt x="2696316" y="819577"/>
                  <a:pt x="3058332" y="941867"/>
                  <a:pt x="3421999" y="941867"/>
                </a:cubicBezTo>
                <a:cubicBezTo>
                  <a:pt x="3785666" y="941867"/>
                  <a:pt x="4147682" y="819577"/>
                  <a:pt x="4442007" y="612221"/>
                </a:cubicBezTo>
                <a:lnTo>
                  <a:pt x="4560374" y="520906"/>
                </a:lnTo>
                <a:lnTo>
                  <a:pt x="4560374" y="518255"/>
                </a:lnTo>
                <a:lnTo>
                  <a:pt x="4562092" y="519580"/>
                </a:lnTo>
                <a:lnTo>
                  <a:pt x="4563810" y="518255"/>
                </a:lnTo>
                <a:lnTo>
                  <a:pt x="4563810" y="520906"/>
                </a:lnTo>
                <a:lnTo>
                  <a:pt x="4682177" y="612221"/>
                </a:lnTo>
                <a:cubicBezTo>
                  <a:pt x="4976503" y="819577"/>
                  <a:pt x="5338519" y="941867"/>
                  <a:pt x="5702186" y="941867"/>
                </a:cubicBezTo>
                <a:cubicBezTo>
                  <a:pt x="6117805" y="941867"/>
                  <a:pt x="6531268" y="782140"/>
                  <a:pt x="6843997" y="518255"/>
                </a:cubicBezTo>
                <a:lnTo>
                  <a:pt x="6843997" y="858388"/>
                </a:lnTo>
                <a:cubicBezTo>
                  <a:pt x="6509573" y="1122272"/>
                  <a:pt x="6059319" y="1247238"/>
                  <a:pt x="5702186" y="1247238"/>
                </a:cubicBezTo>
                <a:cubicBezTo>
                  <a:pt x="5389694" y="1247238"/>
                  <a:pt x="5005907" y="1151561"/>
                  <a:pt x="4690805" y="950860"/>
                </a:cubicBezTo>
                <a:lnTo>
                  <a:pt x="4562092" y="859606"/>
                </a:lnTo>
                <a:lnTo>
                  <a:pt x="4433380" y="950860"/>
                </a:lnTo>
                <a:cubicBezTo>
                  <a:pt x="4118278" y="1151561"/>
                  <a:pt x="3734491" y="1247238"/>
                  <a:pt x="3421999" y="1247238"/>
                </a:cubicBezTo>
                <a:cubicBezTo>
                  <a:pt x="3109507" y="1247238"/>
                  <a:pt x="2725720" y="1151561"/>
                  <a:pt x="2410618" y="950860"/>
                </a:cubicBezTo>
                <a:lnTo>
                  <a:pt x="2281906" y="859606"/>
                </a:lnTo>
                <a:lnTo>
                  <a:pt x="2153194" y="950860"/>
                </a:lnTo>
                <a:cubicBezTo>
                  <a:pt x="1838091" y="1151561"/>
                  <a:pt x="1454304" y="1247238"/>
                  <a:pt x="1141812" y="1247238"/>
                </a:cubicBezTo>
                <a:cubicBezTo>
                  <a:pt x="784678" y="1247238"/>
                  <a:pt x="334425" y="1122272"/>
                  <a:pt x="1" y="858388"/>
                </a:cubicBezTo>
                <a:close/>
                <a:moveTo>
                  <a:pt x="0" y="0"/>
                </a:moveTo>
                <a:cubicBezTo>
                  <a:pt x="312730" y="263885"/>
                  <a:pt x="726193" y="423613"/>
                  <a:pt x="1141812" y="423613"/>
                </a:cubicBezTo>
                <a:cubicBezTo>
                  <a:pt x="1505479" y="423613"/>
                  <a:pt x="1867495" y="301322"/>
                  <a:pt x="2161821" y="93966"/>
                </a:cubicBezTo>
                <a:lnTo>
                  <a:pt x="2280187" y="2651"/>
                </a:lnTo>
                <a:lnTo>
                  <a:pt x="2280187" y="1"/>
                </a:lnTo>
                <a:lnTo>
                  <a:pt x="2281905" y="1326"/>
                </a:lnTo>
                <a:lnTo>
                  <a:pt x="2283623" y="0"/>
                </a:lnTo>
                <a:lnTo>
                  <a:pt x="2283623" y="2652"/>
                </a:lnTo>
                <a:lnTo>
                  <a:pt x="2401990" y="93967"/>
                </a:lnTo>
                <a:cubicBezTo>
                  <a:pt x="2696316" y="301323"/>
                  <a:pt x="3058332" y="423614"/>
                  <a:pt x="3421999" y="423614"/>
                </a:cubicBezTo>
                <a:cubicBezTo>
                  <a:pt x="3785666" y="423614"/>
                  <a:pt x="4147682" y="301323"/>
                  <a:pt x="4442007" y="93967"/>
                </a:cubicBezTo>
                <a:lnTo>
                  <a:pt x="4560374" y="2652"/>
                </a:lnTo>
                <a:lnTo>
                  <a:pt x="4560374" y="0"/>
                </a:lnTo>
                <a:lnTo>
                  <a:pt x="4562093" y="1326"/>
                </a:lnTo>
                <a:lnTo>
                  <a:pt x="4563810" y="1"/>
                </a:lnTo>
                <a:lnTo>
                  <a:pt x="4563810" y="2651"/>
                </a:lnTo>
                <a:lnTo>
                  <a:pt x="4682177" y="93966"/>
                </a:lnTo>
                <a:cubicBezTo>
                  <a:pt x="4976503" y="301322"/>
                  <a:pt x="5338519" y="423613"/>
                  <a:pt x="5702186" y="423613"/>
                </a:cubicBezTo>
                <a:cubicBezTo>
                  <a:pt x="6117805" y="423613"/>
                  <a:pt x="6531268" y="263885"/>
                  <a:pt x="6843997" y="0"/>
                </a:cubicBezTo>
                <a:lnTo>
                  <a:pt x="6843997" y="340261"/>
                </a:lnTo>
                <a:cubicBezTo>
                  <a:pt x="6509573" y="604018"/>
                  <a:pt x="6059319" y="729111"/>
                  <a:pt x="5702186" y="729111"/>
                </a:cubicBezTo>
                <a:cubicBezTo>
                  <a:pt x="5389694" y="729111"/>
                  <a:pt x="5005907" y="633337"/>
                  <a:pt x="4690805" y="432697"/>
                </a:cubicBezTo>
                <a:lnTo>
                  <a:pt x="4562093" y="341479"/>
                </a:lnTo>
                <a:lnTo>
                  <a:pt x="4433380" y="432698"/>
                </a:lnTo>
                <a:cubicBezTo>
                  <a:pt x="4118278" y="633338"/>
                  <a:pt x="3734491" y="729112"/>
                  <a:pt x="3421999" y="729112"/>
                </a:cubicBezTo>
                <a:cubicBezTo>
                  <a:pt x="3109507" y="729112"/>
                  <a:pt x="2725720" y="633338"/>
                  <a:pt x="2410618" y="432698"/>
                </a:cubicBezTo>
                <a:lnTo>
                  <a:pt x="2281905" y="341479"/>
                </a:lnTo>
                <a:lnTo>
                  <a:pt x="2153193" y="432697"/>
                </a:lnTo>
                <a:cubicBezTo>
                  <a:pt x="1838091" y="633337"/>
                  <a:pt x="1454304" y="729111"/>
                  <a:pt x="1141812" y="729111"/>
                </a:cubicBezTo>
                <a:cubicBezTo>
                  <a:pt x="784678" y="729111"/>
                  <a:pt x="334425" y="604018"/>
                  <a:pt x="0" y="340261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 userDrawn="1"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187A181-7D3A-4574-9445-626FFD6122F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12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44" userDrawn="1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4" y="1143000"/>
            <a:ext cx="953888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1" y="2285999"/>
            <a:ext cx="9572108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2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2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2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85CD93-A55C-4467-B603-CA6C8FBF6FFF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32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/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aphic 127">
            <a:extLst>
              <a:ext uri="{FF2B5EF4-FFF2-40B4-BE49-F238E27FC236}">
                <a16:creationId xmlns:a16="http://schemas.microsoft.com/office/drawing/2014/main" id="{C8247C3B-E516-4A99-9F47-4595D4C05E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2">
              <a:alpha val="25000"/>
            </a:schemeClr>
          </a:solidFill>
        </p:grpSpPr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1E9DBB1-60FF-4656-A75B-9F1D032616F0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E0A8189-D4E8-4BEF-9122-5FE46C779C4E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6B428D7-C083-4668-B7EF-7A6906D4E860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AA7F201E-9DE9-4708-BD65-26BF9D1AD32C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" name="Graphic 125">
            <a:extLst>
              <a:ext uri="{FF2B5EF4-FFF2-40B4-BE49-F238E27FC236}">
                <a16:creationId xmlns:a16="http://schemas.microsoft.com/office/drawing/2014/main" id="{41FBB578-9B72-489C-866B-625757CA25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2">
              <a:alpha val="25000"/>
            </a:schemeClr>
          </a:solidFill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2DDB6C95-6217-42AA-937E-D852BC230775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2D3F16D9-3F57-40C3-9A13-62BFDD807B04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F4E7514-A8CB-4F66-A994-1CDA97CB652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62930F19-A8C8-4C24-A2BE-337057E19826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2" name="Graphic 123">
            <a:extLst>
              <a:ext uri="{FF2B5EF4-FFF2-40B4-BE49-F238E27FC236}">
                <a16:creationId xmlns:a16="http://schemas.microsoft.com/office/drawing/2014/main" id="{E046860F-FCB9-418E-844A-8898CFC0320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2">
              <a:alpha val="25000"/>
            </a:schemeClr>
          </a:solidFill>
        </p:grpSpPr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433502-5917-421F-A62B-34DF6F44993C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FE9F9B6-BF27-43C0-A659-63A770871A87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5637A57-CA94-48AA-B5FD-534C4B2ECD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407D43F1-EFC0-4EC7-A12C-0F160034C7E9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0487D6-49AE-4B85-BC43-BAC75EDE4AD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58" name="Freeform 125">
              <a:extLst>
                <a:ext uri="{FF2B5EF4-FFF2-40B4-BE49-F238E27FC236}">
                  <a16:creationId xmlns:a16="http://schemas.microsoft.com/office/drawing/2014/main" id="{5EEC5C1B-B82C-4038-A1A2-B8F0D6892F30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98A12DF-EFED-43A2-A094-F679B3A954F9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0" name="Freeform 127">
                <a:extLst>
                  <a:ext uri="{FF2B5EF4-FFF2-40B4-BE49-F238E27FC236}">
                    <a16:creationId xmlns:a16="http://schemas.microsoft.com/office/drawing/2014/main" id="{7A3789DB-22F5-45E0-9AF1-6B4C548EF84C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" name="Freeform 128">
                <a:extLst>
                  <a:ext uri="{FF2B5EF4-FFF2-40B4-BE49-F238E27FC236}">
                    <a16:creationId xmlns:a16="http://schemas.microsoft.com/office/drawing/2014/main" id="{FC49AA15-C885-4EF1-8CF3-9654FFFD52D5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29">
                <a:extLst>
                  <a:ext uri="{FF2B5EF4-FFF2-40B4-BE49-F238E27FC236}">
                    <a16:creationId xmlns:a16="http://schemas.microsoft.com/office/drawing/2014/main" id="{268C1B1F-CB3A-4A6E-B2F1-2493A56CF88B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 130">
                <a:extLst>
                  <a:ext uri="{FF2B5EF4-FFF2-40B4-BE49-F238E27FC236}">
                    <a16:creationId xmlns:a16="http://schemas.microsoft.com/office/drawing/2014/main" id="{F543BDDE-68C3-419D-9AEE-378BA162D6F2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 131">
                <a:extLst>
                  <a:ext uri="{FF2B5EF4-FFF2-40B4-BE49-F238E27FC236}">
                    <a16:creationId xmlns:a16="http://schemas.microsoft.com/office/drawing/2014/main" id="{0259BCE1-08E3-4AD5-8B03-3766DDF4E2CE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5" name="Freeform 132">
                <a:extLst>
                  <a:ext uri="{FF2B5EF4-FFF2-40B4-BE49-F238E27FC236}">
                    <a16:creationId xmlns:a16="http://schemas.microsoft.com/office/drawing/2014/main" id="{765641EA-E8A7-41F3-BA3B-7992BF749CB3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 133">
                <a:extLst>
                  <a:ext uri="{FF2B5EF4-FFF2-40B4-BE49-F238E27FC236}">
                    <a16:creationId xmlns:a16="http://schemas.microsoft.com/office/drawing/2014/main" id="{8794E909-C755-4F96-9B6F-8B2EEF55AFDC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134">
                <a:extLst>
                  <a:ext uri="{FF2B5EF4-FFF2-40B4-BE49-F238E27FC236}">
                    <a16:creationId xmlns:a16="http://schemas.microsoft.com/office/drawing/2014/main" id="{F42D6289-B8AF-4B69-86E2-E783033ABBD8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639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E85CD93-A55C-4467-B603-CA6C8FBF6FFF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0B3FF68-F2AB-BC40-893A-FDE83C2B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9723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4C2007CC-5936-2343-9CBD-3F283A62EE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6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5" y="1143000"/>
            <a:ext cx="9147326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2465" y="2285999"/>
            <a:ext cx="9147175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3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3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3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FA4AC-419F-4546-B52F-38C5D26C566D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38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89663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8099" y="1713704"/>
            <a:ext cx="9563101" cy="1147762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099" y="3228913"/>
            <a:ext cx="9563101" cy="1339741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/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573588"/>
            <a:ext cx="95631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102" name="Graphic 127">
            <a:extLst>
              <a:ext uri="{FF2B5EF4-FFF2-40B4-BE49-F238E27FC236}">
                <a16:creationId xmlns:a16="http://schemas.microsoft.com/office/drawing/2014/main" id="{CB08B11E-7B23-CB44-866A-F89E619C8E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0A98F614-2697-204E-A4BB-AA02A9045A1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5C0EE96A-7DFA-1B45-B039-F21A73F3E73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B06B90A9-D64C-9649-A8F7-3B6EFAFF77B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09CE5B14-FCCB-704B-BE1A-DCE53DDF78F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7" name="Graphic 125">
            <a:extLst>
              <a:ext uri="{FF2B5EF4-FFF2-40B4-BE49-F238E27FC236}">
                <a16:creationId xmlns:a16="http://schemas.microsoft.com/office/drawing/2014/main" id="{6756E8AC-708F-6D4F-9A88-A475C33B6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31E4719C-56AE-4B44-ACF7-649D52DECFD1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B5BE5068-E257-8A43-B672-F11E27534E3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5878932-D9FD-CF40-AC1A-CFEC3DD05B7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B4245E9-6F7F-284C-B670-A1E6AF4F58B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2" name="Graphic 123">
            <a:extLst>
              <a:ext uri="{FF2B5EF4-FFF2-40B4-BE49-F238E27FC236}">
                <a16:creationId xmlns:a16="http://schemas.microsoft.com/office/drawing/2014/main" id="{47247287-0D34-7C49-BFD9-5EDC3F9865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91E0E0C-E1B3-4441-9F85-2B3269C0A5A7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2295403A-B649-8F41-92CD-A3570A5C1638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A105EA21-6A52-E043-A999-DA7D43CDC4CD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33919D56-D84F-9840-8DD6-7461EAAB7476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8" name="Graphic 25">
            <a:extLst>
              <a:ext uri="{FF2B5EF4-FFF2-40B4-BE49-F238E27FC236}">
                <a16:creationId xmlns:a16="http://schemas.microsoft.com/office/drawing/2014/main" id="{9373D090-85C2-2A49-84AD-D3AB77985C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8C4C635F-123D-574A-B3ED-BAD47768B177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B5EB720D-B24B-904F-BD3B-6ABA7BA940B7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CA152602-1AAE-164E-A2CB-9BF4AF3546ED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D26D7959-4232-0E47-BDCA-1E993A2A7B02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8461E173-879C-ED40-95A4-A7DF8B7824B2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C3B3A758-3390-1840-AEE2-E69E2B7D8D39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5406BD04-B04F-A848-93D8-0E872562EA4C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A9EB8E1-FC10-B949-9A66-10ACAAB8E5A7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600E5465-492E-7043-8743-BB9054FD2917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546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/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32" name="Graphic 127">
            <a:extLst>
              <a:ext uri="{FF2B5EF4-FFF2-40B4-BE49-F238E27FC236}">
                <a16:creationId xmlns:a16="http://schemas.microsoft.com/office/drawing/2014/main" id="{12436207-FBD6-1F4D-A5C8-EE9B92BE0C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3">
              <a:alpha val="25000"/>
            </a:schemeClr>
          </a:solidFill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CFC79FC-D84F-8148-B0EB-355C47712E0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D74C033-91DD-6042-936F-958F9DE43B4A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F3ABE40-5393-0D44-B601-4727249EB1D2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1758A42B-759E-514D-A15D-6DC16B951B5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7" name="Graphic 125">
            <a:extLst>
              <a:ext uri="{FF2B5EF4-FFF2-40B4-BE49-F238E27FC236}">
                <a16:creationId xmlns:a16="http://schemas.microsoft.com/office/drawing/2014/main" id="{B121FE58-F807-D149-A771-18B82A7A3E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3">
              <a:alpha val="25000"/>
            </a:schemeClr>
          </a:solidFill>
        </p:grpSpPr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FA3249E-3892-2A49-9D5E-19719D02CEEA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110C9FE-C33C-9E43-82D5-FAB5A244B24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F809ED4A-9151-F74D-85EE-AC4484A433C7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39A5B0B8-7F49-9648-9DD7-03785A90E37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7" name="Graphic 123">
            <a:extLst>
              <a:ext uri="{FF2B5EF4-FFF2-40B4-BE49-F238E27FC236}">
                <a16:creationId xmlns:a16="http://schemas.microsoft.com/office/drawing/2014/main" id="{3EAEE403-9ECD-7F48-8310-D375D9BFEB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3">
              <a:alpha val="25000"/>
            </a:schemeClr>
          </a:solidFill>
        </p:grpSpPr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208818D4-8E23-B24B-B732-F8D523009E0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1DDD8B9C-6D24-E64F-9DAD-88AB33D79A2F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5B8546C6-1AF9-494C-95B6-53B406AA763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3426560A-B069-1244-B5EE-477393571915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E87AC1-EC49-7E4E-A73C-AFBBE9AD32EE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73" name="Freeform 125">
              <a:extLst>
                <a:ext uri="{FF2B5EF4-FFF2-40B4-BE49-F238E27FC236}">
                  <a16:creationId xmlns:a16="http://schemas.microsoft.com/office/drawing/2014/main" id="{E04D5A88-5C36-1F45-918F-6EAD1DBBF369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B4C0B9-681D-DC4C-8577-3DFBDF1ABB80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75" name="Freeform 127">
                <a:extLst>
                  <a:ext uri="{FF2B5EF4-FFF2-40B4-BE49-F238E27FC236}">
                    <a16:creationId xmlns:a16="http://schemas.microsoft.com/office/drawing/2014/main" id="{C30AFE64-7DF8-B84A-AD8A-9C766815B3E4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6" name="Freeform 128">
                <a:extLst>
                  <a:ext uri="{FF2B5EF4-FFF2-40B4-BE49-F238E27FC236}">
                    <a16:creationId xmlns:a16="http://schemas.microsoft.com/office/drawing/2014/main" id="{AB4A0FED-ED52-DE4E-9B3F-682576AE497A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 129">
                <a:extLst>
                  <a:ext uri="{FF2B5EF4-FFF2-40B4-BE49-F238E27FC236}">
                    <a16:creationId xmlns:a16="http://schemas.microsoft.com/office/drawing/2014/main" id="{F3410BEE-92A7-6244-88F0-A0D4C12C58C4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 130">
                <a:extLst>
                  <a:ext uri="{FF2B5EF4-FFF2-40B4-BE49-F238E27FC236}">
                    <a16:creationId xmlns:a16="http://schemas.microsoft.com/office/drawing/2014/main" id="{EAB10209-F5EF-E44B-ABB7-5139EB22DC9A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 131">
                <a:extLst>
                  <a:ext uri="{FF2B5EF4-FFF2-40B4-BE49-F238E27FC236}">
                    <a16:creationId xmlns:a16="http://schemas.microsoft.com/office/drawing/2014/main" id="{D29688A7-C323-CE44-AAEE-E2B6D9156C78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0" name="Freeform 132">
                <a:extLst>
                  <a:ext uri="{FF2B5EF4-FFF2-40B4-BE49-F238E27FC236}">
                    <a16:creationId xmlns:a16="http://schemas.microsoft.com/office/drawing/2014/main" id="{082545E5-24E5-B541-A91A-1FE149892BA1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 133">
                <a:extLst>
                  <a:ext uri="{FF2B5EF4-FFF2-40B4-BE49-F238E27FC236}">
                    <a16:creationId xmlns:a16="http://schemas.microsoft.com/office/drawing/2014/main" id="{EF1CF168-6004-8A41-AE98-7A60A1003096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 134">
                <a:extLst>
                  <a:ext uri="{FF2B5EF4-FFF2-40B4-BE49-F238E27FC236}">
                    <a16:creationId xmlns:a16="http://schemas.microsoft.com/office/drawing/2014/main" id="{3473C521-7537-2342-9231-6DAA61A4AC5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74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F044419-51DA-7240-95C7-AF648E16A831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31" name="Freeform 125">
              <a:extLst>
                <a:ext uri="{FF2B5EF4-FFF2-40B4-BE49-F238E27FC236}">
                  <a16:creationId xmlns:a16="http://schemas.microsoft.com/office/drawing/2014/main" id="{B9D12E3D-307F-7C43-AA5C-743974577890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1EFA838-54AE-7D46-8299-5BF130DF9232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33" name="Freeform 127">
                <a:extLst>
                  <a:ext uri="{FF2B5EF4-FFF2-40B4-BE49-F238E27FC236}">
                    <a16:creationId xmlns:a16="http://schemas.microsoft.com/office/drawing/2014/main" id="{0614D0F3-350B-E34F-B08C-7B7239735CA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" name="Freeform 128">
                <a:extLst>
                  <a:ext uri="{FF2B5EF4-FFF2-40B4-BE49-F238E27FC236}">
                    <a16:creationId xmlns:a16="http://schemas.microsoft.com/office/drawing/2014/main" id="{DB92BB7F-F146-E848-9BA5-7FD23BC0EF7E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 129">
                <a:extLst>
                  <a:ext uri="{FF2B5EF4-FFF2-40B4-BE49-F238E27FC236}">
                    <a16:creationId xmlns:a16="http://schemas.microsoft.com/office/drawing/2014/main" id="{DEE0E088-9E9B-3F47-ABF1-2F2171E479F1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 130">
                <a:extLst>
                  <a:ext uri="{FF2B5EF4-FFF2-40B4-BE49-F238E27FC236}">
                    <a16:creationId xmlns:a16="http://schemas.microsoft.com/office/drawing/2014/main" id="{E8CE9CF4-92DA-9244-BAC6-04900833D6F4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 131">
                <a:extLst>
                  <a:ext uri="{FF2B5EF4-FFF2-40B4-BE49-F238E27FC236}">
                    <a16:creationId xmlns:a16="http://schemas.microsoft.com/office/drawing/2014/main" id="{962EE557-A275-6848-8BA6-C8395EDBF8CC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" name="Freeform 132">
                <a:extLst>
                  <a:ext uri="{FF2B5EF4-FFF2-40B4-BE49-F238E27FC236}">
                    <a16:creationId xmlns:a16="http://schemas.microsoft.com/office/drawing/2014/main" id="{D2249CC2-24B1-2B41-8129-7EEE9E6F794B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 133">
                <a:extLst>
                  <a:ext uri="{FF2B5EF4-FFF2-40B4-BE49-F238E27FC236}">
                    <a16:creationId xmlns:a16="http://schemas.microsoft.com/office/drawing/2014/main" id="{138C512E-FA85-274F-B28A-C18EC704BAED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 134">
                <a:extLst>
                  <a:ext uri="{FF2B5EF4-FFF2-40B4-BE49-F238E27FC236}">
                    <a16:creationId xmlns:a16="http://schemas.microsoft.com/office/drawing/2014/main" id="{CF1F438F-CFA9-8E49-BCD4-383ABBCC3361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50DC717-EA38-D54F-BFEF-B9449A77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88798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1435305-B79B-5241-8031-1A8B64B374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5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5" y="1143000"/>
            <a:ext cx="9147326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2465" y="2285999"/>
            <a:ext cx="9147175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4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4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4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4E1730-A808-7745-9EEF-8CB34319B45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86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4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/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4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aphic 127">
            <a:extLst>
              <a:ext uri="{FF2B5EF4-FFF2-40B4-BE49-F238E27FC236}">
                <a16:creationId xmlns:a16="http://schemas.microsoft.com/office/drawing/2014/main" id="{42265DD2-DFF1-7141-B78C-470086AA47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4">
              <a:alpha val="25000"/>
            </a:schemeClr>
          </a:solidFill>
        </p:grpSpPr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F8E9480-D5CC-B243-9357-5E519273334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1D69AB98-1AAA-C146-8EAF-6F3B39E4FAC2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0F844A1-90DC-0A43-A83A-5E88F47ECBE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7ED76ED7-0408-4B41-9F4E-D9A4F3725F74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47" name="Graphic 125">
            <a:extLst>
              <a:ext uri="{FF2B5EF4-FFF2-40B4-BE49-F238E27FC236}">
                <a16:creationId xmlns:a16="http://schemas.microsoft.com/office/drawing/2014/main" id="{5C177070-92BC-C64C-965D-6AF036AAEA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4">
              <a:alpha val="25000"/>
            </a:schemeClr>
          </a:solidFill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7A9DECA9-031F-4C4F-BDCE-7542024B0094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CF5945C-8311-CE48-8992-9C0FA5CAD84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2ACD3E24-5F3B-3749-B771-299CAD89DE25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2B4FEC9-3ADE-5E43-9849-4DD61A8EC08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52" name="Graphic 123">
            <a:extLst>
              <a:ext uri="{FF2B5EF4-FFF2-40B4-BE49-F238E27FC236}">
                <a16:creationId xmlns:a16="http://schemas.microsoft.com/office/drawing/2014/main" id="{1D948679-B207-0E42-8A39-9FB4C4B7A6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4">
              <a:alpha val="25000"/>
            </a:schemeClr>
          </a:solidFill>
        </p:grpSpPr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58412D80-84D3-FF43-B471-879A831174D6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1401082-8A5A-2649-97D5-E593222EBDB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980328A4-7735-9344-94E4-C2860051CBE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4FF4638-6298-3842-8AF0-88BB2685BE6E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4E6DFD-5B94-3046-AE8A-5DC59E5F189A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59" name="Freeform 125">
              <a:extLst>
                <a:ext uri="{FF2B5EF4-FFF2-40B4-BE49-F238E27FC236}">
                  <a16:creationId xmlns:a16="http://schemas.microsoft.com/office/drawing/2014/main" id="{13F9A666-56AB-144D-A623-160F02B5089A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8E95B04-16C6-454A-A0C3-80C8675EF5AA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61" name="Freeform 127">
                <a:extLst>
                  <a:ext uri="{FF2B5EF4-FFF2-40B4-BE49-F238E27FC236}">
                    <a16:creationId xmlns:a16="http://schemas.microsoft.com/office/drawing/2014/main" id="{F0C25186-C757-7E4E-B8C7-672AC4C63BC5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" name="Freeform 128">
                <a:extLst>
                  <a:ext uri="{FF2B5EF4-FFF2-40B4-BE49-F238E27FC236}">
                    <a16:creationId xmlns:a16="http://schemas.microsoft.com/office/drawing/2014/main" id="{718FA6EC-8524-9846-A27B-104744B5A52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96093AD9-8C70-594D-8A85-F55353198231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 130">
                <a:extLst>
                  <a:ext uri="{FF2B5EF4-FFF2-40B4-BE49-F238E27FC236}">
                    <a16:creationId xmlns:a16="http://schemas.microsoft.com/office/drawing/2014/main" id="{F8796CEA-7149-1A42-9D8B-B9A392465B00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 131">
                <a:extLst>
                  <a:ext uri="{FF2B5EF4-FFF2-40B4-BE49-F238E27FC236}">
                    <a16:creationId xmlns:a16="http://schemas.microsoft.com/office/drawing/2014/main" id="{8CBD0A0E-31D9-E74C-9826-3DB3D3C892FB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6" name="Freeform 132">
                <a:extLst>
                  <a:ext uri="{FF2B5EF4-FFF2-40B4-BE49-F238E27FC236}">
                    <a16:creationId xmlns:a16="http://schemas.microsoft.com/office/drawing/2014/main" id="{C4F005A2-53AE-E74A-ABF6-AA41FA937A6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133">
                <a:extLst>
                  <a:ext uri="{FF2B5EF4-FFF2-40B4-BE49-F238E27FC236}">
                    <a16:creationId xmlns:a16="http://schemas.microsoft.com/office/drawing/2014/main" id="{DC81752C-CF85-A84A-9476-910324657A08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 134">
                <a:extLst>
                  <a:ext uri="{FF2B5EF4-FFF2-40B4-BE49-F238E27FC236}">
                    <a16:creationId xmlns:a16="http://schemas.microsoft.com/office/drawing/2014/main" id="{C2382075-52A8-E349-9058-652160861E6F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24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0B5FEE5-59AC-E54A-9978-F0C342F5F849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42" name="Freeform 125">
              <a:extLst>
                <a:ext uri="{FF2B5EF4-FFF2-40B4-BE49-F238E27FC236}">
                  <a16:creationId xmlns:a16="http://schemas.microsoft.com/office/drawing/2014/main" id="{6726EA1B-2CD5-9F4E-A43F-F3E937F245F2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E86D61-0DDF-AF4A-85E6-341BD5FA185B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44" name="Freeform 127">
                <a:extLst>
                  <a:ext uri="{FF2B5EF4-FFF2-40B4-BE49-F238E27FC236}">
                    <a16:creationId xmlns:a16="http://schemas.microsoft.com/office/drawing/2014/main" id="{25E42A17-993A-5E40-9026-CF44FF8198A5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" name="Freeform 128">
                <a:extLst>
                  <a:ext uri="{FF2B5EF4-FFF2-40B4-BE49-F238E27FC236}">
                    <a16:creationId xmlns:a16="http://schemas.microsoft.com/office/drawing/2014/main" id="{52E1BF0A-7E94-AD4A-A100-0FBF487066F1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 129">
                <a:extLst>
                  <a:ext uri="{FF2B5EF4-FFF2-40B4-BE49-F238E27FC236}">
                    <a16:creationId xmlns:a16="http://schemas.microsoft.com/office/drawing/2014/main" id="{AE8238F3-7F8E-9C48-BA5F-C42D2EF3FA9A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 130">
                <a:extLst>
                  <a:ext uri="{FF2B5EF4-FFF2-40B4-BE49-F238E27FC236}">
                    <a16:creationId xmlns:a16="http://schemas.microsoft.com/office/drawing/2014/main" id="{30D4CC1B-D209-A64E-B964-2584FC71A08A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131">
                <a:extLst>
                  <a:ext uri="{FF2B5EF4-FFF2-40B4-BE49-F238E27FC236}">
                    <a16:creationId xmlns:a16="http://schemas.microsoft.com/office/drawing/2014/main" id="{F078C5D6-7303-1C4A-88EF-094B4B28E54A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" name="Freeform 132">
                <a:extLst>
                  <a:ext uri="{FF2B5EF4-FFF2-40B4-BE49-F238E27FC236}">
                    <a16:creationId xmlns:a16="http://schemas.microsoft.com/office/drawing/2014/main" id="{031B5F76-BCDA-9640-9AA9-7F35371160BD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133">
                <a:extLst>
                  <a:ext uri="{FF2B5EF4-FFF2-40B4-BE49-F238E27FC236}">
                    <a16:creationId xmlns:a16="http://schemas.microsoft.com/office/drawing/2014/main" id="{8C36BA92-E18A-544C-8019-E07A0C5DAAA8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134">
                <a:extLst>
                  <a:ext uri="{FF2B5EF4-FFF2-40B4-BE49-F238E27FC236}">
                    <a16:creationId xmlns:a16="http://schemas.microsoft.com/office/drawing/2014/main" id="{508461C1-E714-D04B-9C93-A05B08DFF764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0A6881F-0790-C742-AE77-54D4D09C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88798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07BF640-4EBE-C646-88BB-BA709A5320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79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90819"/>
            <a:ext cx="956309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0" y="1716089"/>
            <a:ext cx="9563099" cy="4593232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FCCC3C-37DD-BB4C-8E98-E89820480EC4}"/>
              </a:ext>
            </a:extLst>
          </p:cNvPr>
          <p:cNvGrpSpPr/>
          <p:nvPr userDrawn="1"/>
        </p:nvGrpSpPr>
        <p:grpSpPr>
          <a:xfrm>
            <a:off x="10837115" y="168990"/>
            <a:ext cx="1149350" cy="1143768"/>
            <a:chOff x="9889051" y="0"/>
            <a:chExt cx="2302949" cy="2291765"/>
          </a:xfrm>
        </p:grpSpPr>
        <p:grpSp>
          <p:nvGrpSpPr>
            <p:cNvPr id="26" name="Graphic 127">
              <a:extLst>
                <a:ext uri="{FF2B5EF4-FFF2-40B4-BE49-F238E27FC236}">
                  <a16:creationId xmlns:a16="http://schemas.microsoft.com/office/drawing/2014/main" id="{2A10023B-B8DA-3049-9E83-D21442BDEF1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889051" y="0"/>
              <a:ext cx="1137022" cy="1141200"/>
              <a:chOff x="8255665" y="650934"/>
              <a:chExt cx="1714500" cy="1714254"/>
            </a:xfrm>
            <a:solidFill>
              <a:schemeClr val="bg2">
                <a:lumMod val="85000"/>
              </a:schemeClr>
            </a:solidFill>
          </p:grpSpPr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37CE4C41-0C6A-CA49-A1A9-9AD3D0191CDC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B91168BA-4EB0-EA40-8553-BEA6E181B489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ACE9B30B-DB60-074B-9435-CD07E7E67EB4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BF2DC5DE-4C06-2042-9476-551F925165AD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7" name="Graphic 125">
              <a:extLst>
                <a:ext uri="{FF2B5EF4-FFF2-40B4-BE49-F238E27FC236}">
                  <a16:creationId xmlns:a16="http://schemas.microsoft.com/office/drawing/2014/main" id="{F3BA31E1-5648-6D46-90C4-5EE42A29ED2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1050950" y="0"/>
              <a:ext cx="1141050" cy="1141200"/>
              <a:chOff x="8369137" y="3384544"/>
              <a:chExt cx="1714500" cy="1714725"/>
            </a:xfrm>
            <a:solidFill>
              <a:schemeClr val="bg2">
                <a:lumMod val="85000"/>
              </a:schemeClr>
            </a:solidFill>
          </p:grpSpPr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2AF5D707-A258-1545-8958-C23FA130E906}"/>
                  </a:ext>
                </a:extLst>
              </p:cNvPr>
              <p:cNvSpPr/>
              <p:nvPr/>
            </p:nvSpPr>
            <p:spPr>
              <a:xfrm>
                <a:off x="8369137" y="3384548"/>
                <a:ext cx="856240" cy="856259"/>
              </a:xfrm>
              <a:custGeom>
                <a:avLst/>
                <a:gdLst>
                  <a:gd name="connsiteX0" fmla="*/ 0 w 856240"/>
                  <a:gd name="connsiteY0" fmla="*/ 24968 h 856259"/>
                  <a:gd name="connsiteX1" fmla="*/ 812197 w 856240"/>
                  <a:gd name="connsiteY1" fmla="*/ 802399 h 856259"/>
                  <a:gd name="connsiteX2" fmla="*/ 411004 w 856240"/>
                  <a:gd name="connsiteY2" fmla="*/ 730390 h 856259"/>
                  <a:gd name="connsiteX3" fmla="*/ 0 w 856240"/>
                  <a:gd name="connsiteY3" fmla="*/ 24968 h 856259"/>
                  <a:gd name="connsiteX4" fmla="*/ 26289 w 856240"/>
                  <a:gd name="connsiteY4" fmla="*/ 108 h 856259"/>
                  <a:gd name="connsiteX5" fmla="*/ 707898 w 856240"/>
                  <a:gd name="connsiteY5" fmla="*/ 317481 h 856259"/>
                  <a:gd name="connsiteX6" fmla="*/ 829437 w 856240"/>
                  <a:gd name="connsiteY6" fmla="*/ 776967 h 856259"/>
                  <a:gd name="connsiteX7" fmla="*/ 26289 w 856240"/>
                  <a:gd name="connsiteY7" fmla="*/ 108 h 85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40" h="856259">
                    <a:moveTo>
                      <a:pt x="0" y="24968"/>
                    </a:moveTo>
                    <a:cubicBezTo>
                      <a:pt x="295275" y="252425"/>
                      <a:pt x="587788" y="503219"/>
                      <a:pt x="812197" y="802399"/>
                    </a:cubicBezTo>
                    <a:cubicBezTo>
                      <a:pt x="697897" y="926224"/>
                      <a:pt x="515493" y="808304"/>
                      <a:pt x="411004" y="730390"/>
                    </a:cubicBezTo>
                    <a:cubicBezTo>
                      <a:pt x="206502" y="561321"/>
                      <a:pt x="26003" y="295383"/>
                      <a:pt x="0" y="24968"/>
                    </a:cubicBezTo>
                    <a:moveTo>
                      <a:pt x="26289" y="108"/>
                    </a:moveTo>
                    <a:cubicBezTo>
                      <a:pt x="285750" y="-4273"/>
                      <a:pt x="539687" y="124981"/>
                      <a:pt x="707898" y="317481"/>
                    </a:cubicBezTo>
                    <a:cubicBezTo>
                      <a:pt x="803148" y="440068"/>
                      <a:pt x="906209" y="620186"/>
                      <a:pt x="829437" y="776967"/>
                    </a:cubicBezTo>
                    <a:cubicBezTo>
                      <a:pt x="612838" y="474739"/>
                      <a:pt x="320612" y="223946"/>
                      <a:pt x="26289" y="10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31B882F-90E7-9249-A5B8-F498D6C2B119}"/>
                  </a:ext>
                </a:extLst>
              </p:cNvPr>
              <p:cNvSpPr/>
              <p:nvPr/>
            </p:nvSpPr>
            <p:spPr>
              <a:xfrm>
                <a:off x="9227434" y="3384544"/>
                <a:ext cx="856145" cy="856264"/>
              </a:xfrm>
              <a:custGeom>
                <a:avLst/>
                <a:gdLst>
                  <a:gd name="connsiteX0" fmla="*/ 0 w 856145"/>
                  <a:gd name="connsiteY0" fmla="*/ 24973 h 856264"/>
                  <a:gd name="connsiteX1" fmla="*/ 812101 w 856145"/>
                  <a:gd name="connsiteY1" fmla="*/ 802404 h 856264"/>
                  <a:gd name="connsiteX2" fmla="*/ 411004 w 856145"/>
                  <a:gd name="connsiteY2" fmla="*/ 730394 h 856264"/>
                  <a:gd name="connsiteX3" fmla="*/ 0 w 856145"/>
                  <a:gd name="connsiteY3" fmla="*/ 24973 h 856264"/>
                  <a:gd name="connsiteX4" fmla="*/ 26289 w 856145"/>
                  <a:gd name="connsiteY4" fmla="*/ 113 h 856264"/>
                  <a:gd name="connsiteX5" fmla="*/ 707803 w 856145"/>
                  <a:gd name="connsiteY5" fmla="*/ 317391 h 856264"/>
                  <a:gd name="connsiteX6" fmla="*/ 829342 w 856145"/>
                  <a:gd name="connsiteY6" fmla="*/ 776877 h 856264"/>
                  <a:gd name="connsiteX7" fmla="*/ 26289 w 856145"/>
                  <a:gd name="connsiteY7" fmla="*/ 113 h 8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145" h="856264">
                    <a:moveTo>
                      <a:pt x="0" y="24973"/>
                    </a:moveTo>
                    <a:cubicBezTo>
                      <a:pt x="294704" y="252430"/>
                      <a:pt x="587788" y="503223"/>
                      <a:pt x="812101" y="802404"/>
                    </a:cubicBezTo>
                    <a:cubicBezTo>
                      <a:pt x="697801" y="926229"/>
                      <a:pt x="515398" y="808309"/>
                      <a:pt x="411004" y="730394"/>
                    </a:cubicBezTo>
                    <a:cubicBezTo>
                      <a:pt x="206407" y="561326"/>
                      <a:pt x="26003" y="295388"/>
                      <a:pt x="0" y="24973"/>
                    </a:cubicBezTo>
                    <a:moveTo>
                      <a:pt x="26289" y="113"/>
                    </a:moveTo>
                    <a:cubicBezTo>
                      <a:pt x="285559" y="-4364"/>
                      <a:pt x="539687" y="124890"/>
                      <a:pt x="707803" y="317391"/>
                    </a:cubicBezTo>
                    <a:cubicBezTo>
                      <a:pt x="803053" y="439977"/>
                      <a:pt x="906113" y="620095"/>
                      <a:pt x="829342" y="776877"/>
                    </a:cubicBezTo>
                    <a:cubicBezTo>
                      <a:pt x="612838" y="474744"/>
                      <a:pt x="320611" y="223950"/>
                      <a:pt x="26289" y="11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C53186D5-BEC4-2C4E-8A01-734147F18C9C}"/>
                  </a:ext>
                </a:extLst>
              </p:cNvPr>
              <p:cNvSpPr/>
              <p:nvPr/>
            </p:nvSpPr>
            <p:spPr>
              <a:xfrm>
                <a:off x="9227396" y="4243005"/>
                <a:ext cx="856240" cy="856169"/>
              </a:xfrm>
              <a:custGeom>
                <a:avLst/>
                <a:gdLst>
                  <a:gd name="connsiteX0" fmla="*/ 856240 w 856240"/>
                  <a:gd name="connsiteY0" fmla="*/ 831292 h 856169"/>
                  <a:gd name="connsiteX1" fmla="*/ 44044 w 856240"/>
                  <a:gd name="connsiteY1" fmla="*/ 53861 h 856169"/>
                  <a:gd name="connsiteX2" fmla="*/ 445237 w 856240"/>
                  <a:gd name="connsiteY2" fmla="*/ 125870 h 856169"/>
                  <a:gd name="connsiteX3" fmla="*/ 856240 w 856240"/>
                  <a:gd name="connsiteY3" fmla="*/ 831292 h 856169"/>
                  <a:gd name="connsiteX4" fmla="*/ 829951 w 856240"/>
                  <a:gd name="connsiteY4" fmla="*/ 856057 h 856169"/>
                  <a:gd name="connsiteX5" fmla="*/ 148342 w 856240"/>
                  <a:gd name="connsiteY5" fmla="*/ 538779 h 856169"/>
                  <a:gd name="connsiteX6" fmla="*/ 26803 w 856240"/>
                  <a:gd name="connsiteY6" fmla="*/ 79293 h 856169"/>
                  <a:gd name="connsiteX7" fmla="*/ 829951 w 856240"/>
                  <a:gd name="connsiteY7" fmla="*/ 856057 h 85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40" h="856169">
                    <a:moveTo>
                      <a:pt x="856240" y="831292"/>
                    </a:moveTo>
                    <a:cubicBezTo>
                      <a:pt x="561442" y="603834"/>
                      <a:pt x="268453" y="353137"/>
                      <a:pt x="44044" y="53861"/>
                    </a:cubicBezTo>
                    <a:cubicBezTo>
                      <a:pt x="158344" y="-69964"/>
                      <a:pt x="340747" y="47956"/>
                      <a:pt x="445237" y="125870"/>
                    </a:cubicBezTo>
                    <a:cubicBezTo>
                      <a:pt x="649738" y="294939"/>
                      <a:pt x="830237" y="560877"/>
                      <a:pt x="856240" y="831292"/>
                    </a:cubicBezTo>
                    <a:moveTo>
                      <a:pt x="829951" y="856057"/>
                    </a:moveTo>
                    <a:cubicBezTo>
                      <a:pt x="570586" y="860533"/>
                      <a:pt x="316554" y="731279"/>
                      <a:pt x="148342" y="538779"/>
                    </a:cubicBezTo>
                    <a:cubicBezTo>
                      <a:pt x="53092" y="416192"/>
                      <a:pt x="-49968" y="236074"/>
                      <a:pt x="26803" y="79293"/>
                    </a:cubicBezTo>
                    <a:cubicBezTo>
                      <a:pt x="243402" y="381521"/>
                      <a:pt x="535629" y="632314"/>
                      <a:pt x="829951" y="85605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FEC2CFF4-63C3-7D49-96A4-B11C7AE24C0F}"/>
                  </a:ext>
                </a:extLst>
              </p:cNvPr>
              <p:cNvSpPr/>
              <p:nvPr/>
            </p:nvSpPr>
            <p:spPr>
              <a:xfrm>
                <a:off x="8369155" y="4243005"/>
                <a:ext cx="856279" cy="856264"/>
              </a:xfrm>
              <a:custGeom>
                <a:avLst/>
                <a:gdLst>
                  <a:gd name="connsiteX0" fmla="*/ 856279 w 856279"/>
                  <a:gd name="connsiteY0" fmla="*/ 831292 h 856264"/>
                  <a:gd name="connsiteX1" fmla="*/ 44082 w 856279"/>
                  <a:gd name="connsiteY1" fmla="*/ 53861 h 856264"/>
                  <a:gd name="connsiteX2" fmla="*/ 445275 w 856279"/>
                  <a:gd name="connsiteY2" fmla="*/ 125870 h 856264"/>
                  <a:gd name="connsiteX3" fmla="*/ 856279 w 856279"/>
                  <a:gd name="connsiteY3" fmla="*/ 831292 h 856264"/>
                  <a:gd name="connsiteX4" fmla="*/ 829895 w 856279"/>
                  <a:gd name="connsiteY4" fmla="*/ 856152 h 856264"/>
                  <a:gd name="connsiteX5" fmla="*/ 148381 w 856279"/>
                  <a:gd name="connsiteY5" fmla="*/ 538874 h 856264"/>
                  <a:gd name="connsiteX6" fmla="*/ 26842 w 856279"/>
                  <a:gd name="connsiteY6" fmla="*/ 79293 h 856264"/>
                  <a:gd name="connsiteX7" fmla="*/ 829895 w 856279"/>
                  <a:gd name="connsiteY7" fmla="*/ 856152 h 8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79" h="856264">
                    <a:moveTo>
                      <a:pt x="856279" y="831292"/>
                    </a:moveTo>
                    <a:cubicBezTo>
                      <a:pt x="561957" y="603834"/>
                      <a:pt x="268396" y="353137"/>
                      <a:pt x="44082" y="53861"/>
                    </a:cubicBezTo>
                    <a:cubicBezTo>
                      <a:pt x="158382" y="-69964"/>
                      <a:pt x="340786" y="47956"/>
                      <a:pt x="445275" y="125870"/>
                    </a:cubicBezTo>
                    <a:cubicBezTo>
                      <a:pt x="649777" y="294939"/>
                      <a:pt x="830181" y="560877"/>
                      <a:pt x="856279" y="831292"/>
                    </a:cubicBezTo>
                    <a:moveTo>
                      <a:pt x="829895" y="856152"/>
                    </a:moveTo>
                    <a:cubicBezTo>
                      <a:pt x="570624" y="860629"/>
                      <a:pt x="316497" y="731374"/>
                      <a:pt x="148381" y="538874"/>
                    </a:cubicBezTo>
                    <a:cubicBezTo>
                      <a:pt x="52845" y="416192"/>
                      <a:pt x="-49929" y="236074"/>
                      <a:pt x="26842" y="79293"/>
                    </a:cubicBezTo>
                    <a:cubicBezTo>
                      <a:pt x="243345" y="381521"/>
                      <a:pt x="535572" y="632314"/>
                      <a:pt x="829895" y="85615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8" name="Graphic 123">
              <a:extLst>
                <a:ext uri="{FF2B5EF4-FFF2-40B4-BE49-F238E27FC236}">
                  <a16:creationId xmlns:a16="http://schemas.microsoft.com/office/drawing/2014/main" id="{3B64DB2E-0856-5241-8B65-CDA1B2FD7F1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889051" y="1150565"/>
              <a:ext cx="1141200" cy="1141200"/>
              <a:chOff x="5238750" y="2571750"/>
              <a:chExt cx="1714500" cy="1714500"/>
            </a:xfrm>
            <a:solidFill>
              <a:schemeClr val="bg2">
                <a:lumMod val="85000"/>
              </a:schemeClr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3211BFE1-F3B8-DA4B-BBC5-EFD676667C3C}"/>
                  </a:ext>
                </a:extLst>
              </p:cNvPr>
              <p:cNvSpPr/>
              <p:nvPr/>
            </p:nvSpPr>
            <p:spPr>
              <a:xfrm>
                <a:off x="5238750" y="3349847"/>
                <a:ext cx="1714500" cy="547306"/>
              </a:xfrm>
              <a:custGeom>
                <a:avLst/>
                <a:gdLst>
                  <a:gd name="connsiteX0" fmla="*/ 0 w 1714500"/>
                  <a:gd name="connsiteY0" fmla="*/ 0 h 547306"/>
                  <a:gd name="connsiteX1" fmla="*/ 0 w 1714500"/>
                  <a:gd name="connsiteY1" fmla="*/ 255461 h 547306"/>
                  <a:gd name="connsiteX2" fmla="*/ 857250 w 1714500"/>
                  <a:gd name="connsiteY2" fmla="*/ 547306 h 547306"/>
                  <a:gd name="connsiteX3" fmla="*/ 1714500 w 1714500"/>
                  <a:gd name="connsiteY3" fmla="*/ 255461 h 547306"/>
                  <a:gd name="connsiteX4" fmla="*/ 1714500 w 1714500"/>
                  <a:gd name="connsiteY4" fmla="*/ 0 h 547306"/>
                  <a:gd name="connsiteX5" fmla="*/ 857250 w 1714500"/>
                  <a:gd name="connsiteY5" fmla="*/ 318040 h 547306"/>
                  <a:gd name="connsiteX6" fmla="*/ 0 w 1714500"/>
                  <a:gd name="connsiteY6" fmla="*/ 0 h 54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306">
                    <a:moveTo>
                      <a:pt x="0" y="0"/>
                    </a:moveTo>
                    <a:lnTo>
                      <a:pt x="0" y="255461"/>
                    </a:lnTo>
                    <a:cubicBezTo>
                      <a:pt x="251079" y="453580"/>
                      <a:pt x="589121" y="547306"/>
                      <a:pt x="857250" y="547306"/>
                    </a:cubicBezTo>
                    <a:cubicBezTo>
                      <a:pt x="1125379" y="547306"/>
                      <a:pt x="1463421" y="453580"/>
                      <a:pt x="1714500" y="255461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  <a:cubicBezTo>
                      <a:pt x="545211" y="318040"/>
                      <a:pt x="234791" y="198120"/>
                      <a:pt x="0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A133A2F7-570B-DA40-8FE2-880C8AE6D336}"/>
                  </a:ext>
                </a:extLst>
              </p:cNvPr>
              <p:cNvSpPr/>
              <p:nvPr/>
            </p:nvSpPr>
            <p:spPr>
              <a:xfrm>
                <a:off x="5238750" y="2960846"/>
                <a:ext cx="1714500" cy="547306"/>
              </a:xfrm>
              <a:custGeom>
                <a:avLst/>
                <a:gdLst>
                  <a:gd name="connsiteX0" fmla="*/ 857250 w 1714500"/>
                  <a:gd name="connsiteY0" fmla="*/ 318040 h 547306"/>
                  <a:gd name="connsiteX1" fmla="*/ 0 w 1714500"/>
                  <a:gd name="connsiteY1" fmla="*/ 0 h 547306"/>
                  <a:gd name="connsiteX2" fmla="*/ 0 w 1714500"/>
                  <a:gd name="connsiteY2" fmla="*/ 255365 h 547306"/>
                  <a:gd name="connsiteX3" fmla="*/ 857250 w 1714500"/>
                  <a:gd name="connsiteY3" fmla="*/ 547307 h 547306"/>
                  <a:gd name="connsiteX4" fmla="*/ 1714500 w 1714500"/>
                  <a:gd name="connsiteY4" fmla="*/ 255365 h 547306"/>
                  <a:gd name="connsiteX5" fmla="*/ 1714500 w 1714500"/>
                  <a:gd name="connsiteY5" fmla="*/ 0 h 547306"/>
                  <a:gd name="connsiteX6" fmla="*/ 857250 w 1714500"/>
                  <a:gd name="connsiteY6" fmla="*/ 318040 h 54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306">
                    <a:moveTo>
                      <a:pt x="857250" y="318040"/>
                    </a:moveTo>
                    <a:cubicBezTo>
                      <a:pt x="545211" y="318040"/>
                      <a:pt x="234791" y="198120"/>
                      <a:pt x="0" y="0"/>
                    </a:cubicBezTo>
                    <a:lnTo>
                      <a:pt x="0" y="255365"/>
                    </a:lnTo>
                    <a:cubicBezTo>
                      <a:pt x="251079" y="453485"/>
                      <a:pt x="589121" y="547307"/>
                      <a:pt x="857250" y="547307"/>
                    </a:cubicBezTo>
                    <a:cubicBezTo>
                      <a:pt x="1125379" y="547307"/>
                      <a:pt x="1463421" y="453485"/>
                      <a:pt x="1714500" y="255365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9ED4FE61-9465-114C-992B-7409A6B47E39}"/>
                  </a:ext>
                </a:extLst>
              </p:cNvPr>
              <p:cNvSpPr/>
              <p:nvPr/>
            </p:nvSpPr>
            <p:spPr>
              <a:xfrm>
                <a:off x="5238750" y="3738848"/>
                <a:ext cx="1714500" cy="547401"/>
              </a:xfrm>
              <a:custGeom>
                <a:avLst/>
                <a:gdLst>
                  <a:gd name="connsiteX0" fmla="*/ 1714500 w 1714500"/>
                  <a:gd name="connsiteY0" fmla="*/ 255461 h 547401"/>
                  <a:gd name="connsiteX1" fmla="*/ 1714500 w 1714500"/>
                  <a:gd name="connsiteY1" fmla="*/ 0 h 547401"/>
                  <a:gd name="connsiteX2" fmla="*/ 857250 w 1714500"/>
                  <a:gd name="connsiteY2" fmla="*/ 318135 h 547401"/>
                  <a:gd name="connsiteX3" fmla="*/ 0 w 1714500"/>
                  <a:gd name="connsiteY3" fmla="*/ 95 h 547401"/>
                  <a:gd name="connsiteX4" fmla="*/ 0 w 1714500"/>
                  <a:gd name="connsiteY4" fmla="*/ 255556 h 547401"/>
                  <a:gd name="connsiteX5" fmla="*/ 857250 w 1714500"/>
                  <a:gd name="connsiteY5" fmla="*/ 547402 h 547401"/>
                  <a:gd name="connsiteX6" fmla="*/ 1714500 w 1714500"/>
                  <a:gd name="connsiteY6" fmla="*/ 255461 h 54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401">
                    <a:moveTo>
                      <a:pt x="1714500" y="255461"/>
                    </a:moveTo>
                    <a:lnTo>
                      <a:pt x="1714500" y="0"/>
                    </a:lnTo>
                    <a:cubicBezTo>
                      <a:pt x="1479709" y="198215"/>
                      <a:pt x="1169289" y="318135"/>
                      <a:pt x="857250" y="318135"/>
                    </a:cubicBezTo>
                    <a:cubicBezTo>
                      <a:pt x="545211" y="318135"/>
                      <a:pt x="234791" y="198215"/>
                      <a:pt x="0" y="95"/>
                    </a:cubicBezTo>
                    <a:lnTo>
                      <a:pt x="0" y="255556"/>
                    </a:lnTo>
                    <a:cubicBezTo>
                      <a:pt x="251079" y="453580"/>
                      <a:pt x="589121" y="547402"/>
                      <a:pt x="857250" y="547402"/>
                    </a:cubicBezTo>
                    <a:cubicBezTo>
                      <a:pt x="1125379" y="547402"/>
                      <a:pt x="1463421" y="453580"/>
                      <a:pt x="1714500" y="2554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210B5809-F306-A14E-B254-BDC72E738093}"/>
                  </a:ext>
                </a:extLst>
              </p:cNvPr>
              <p:cNvSpPr/>
              <p:nvPr/>
            </p:nvSpPr>
            <p:spPr>
              <a:xfrm>
                <a:off x="5238750" y="2571750"/>
                <a:ext cx="1714500" cy="547401"/>
              </a:xfrm>
              <a:custGeom>
                <a:avLst/>
                <a:gdLst>
                  <a:gd name="connsiteX0" fmla="*/ 857250 w 1714500"/>
                  <a:gd name="connsiteY0" fmla="*/ 318040 h 547401"/>
                  <a:gd name="connsiteX1" fmla="*/ 0 w 1714500"/>
                  <a:gd name="connsiteY1" fmla="*/ 0 h 547401"/>
                  <a:gd name="connsiteX2" fmla="*/ 0 w 1714500"/>
                  <a:gd name="connsiteY2" fmla="*/ 255461 h 547401"/>
                  <a:gd name="connsiteX3" fmla="*/ 857250 w 1714500"/>
                  <a:gd name="connsiteY3" fmla="*/ 547402 h 547401"/>
                  <a:gd name="connsiteX4" fmla="*/ 1714500 w 1714500"/>
                  <a:gd name="connsiteY4" fmla="*/ 255461 h 547401"/>
                  <a:gd name="connsiteX5" fmla="*/ 1714500 w 1714500"/>
                  <a:gd name="connsiteY5" fmla="*/ 0 h 547401"/>
                  <a:gd name="connsiteX6" fmla="*/ 857250 w 1714500"/>
                  <a:gd name="connsiteY6" fmla="*/ 318040 h 54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401">
                    <a:moveTo>
                      <a:pt x="857250" y="318040"/>
                    </a:moveTo>
                    <a:cubicBezTo>
                      <a:pt x="545211" y="318040"/>
                      <a:pt x="234791" y="198120"/>
                      <a:pt x="0" y="0"/>
                    </a:cubicBezTo>
                    <a:lnTo>
                      <a:pt x="0" y="255461"/>
                    </a:lnTo>
                    <a:cubicBezTo>
                      <a:pt x="251079" y="453485"/>
                      <a:pt x="589121" y="547402"/>
                      <a:pt x="857250" y="547402"/>
                    </a:cubicBezTo>
                    <a:cubicBezTo>
                      <a:pt x="1125379" y="547402"/>
                      <a:pt x="1463421" y="453485"/>
                      <a:pt x="1714500" y="255461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9" name="Graphic 127">
              <a:extLst>
                <a:ext uri="{FF2B5EF4-FFF2-40B4-BE49-F238E27FC236}">
                  <a16:creationId xmlns:a16="http://schemas.microsoft.com/office/drawing/2014/main" id="{2D64B8F9-5010-9142-BE87-05A1A1D3EF1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11052889" y="1145488"/>
              <a:ext cx="1137022" cy="1141200"/>
              <a:chOff x="8255665" y="650934"/>
              <a:chExt cx="1714500" cy="1714254"/>
            </a:xfrm>
            <a:solidFill>
              <a:schemeClr val="bg2">
                <a:lumMod val="85000"/>
              </a:schemeClr>
            </a:solidFill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265C8BA-9827-334D-B0E8-27C9E342AA7D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138CB00-A186-BB41-A9F1-F03F909C6BEF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F831144-83F3-CF44-8FAF-E8A34C8BA5E1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F7C0ACA-65C1-9248-91CC-E8C703243AF7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787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810242"/>
            <a:ext cx="956309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0" y="2285999"/>
            <a:ext cx="9563099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205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64794"/>
            <a:ext cx="9166225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30671" y="1719140"/>
            <a:ext cx="9143653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0" y="3159599"/>
            <a:ext cx="9166224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/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562476"/>
            <a:ext cx="9166224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102" name="Graphic 127">
            <a:extLst>
              <a:ext uri="{FF2B5EF4-FFF2-40B4-BE49-F238E27FC236}">
                <a16:creationId xmlns:a16="http://schemas.microsoft.com/office/drawing/2014/main" id="{CB08B11E-7B23-CB44-866A-F89E619C8E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0A98F614-2697-204E-A4BB-AA02A9045A1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5C0EE96A-7DFA-1B45-B039-F21A73F3E73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B06B90A9-D64C-9649-A8F7-3B6EFAFF77B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09CE5B14-FCCB-704B-BE1A-DCE53DDF78F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7" name="Graphic 125">
            <a:extLst>
              <a:ext uri="{FF2B5EF4-FFF2-40B4-BE49-F238E27FC236}">
                <a16:creationId xmlns:a16="http://schemas.microsoft.com/office/drawing/2014/main" id="{6756E8AC-708F-6D4F-9A88-A475C33B6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31E4719C-56AE-4B44-ACF7-649D52DECFD1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B5BE5068-E257-8A43-B672-F11E27534E3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5878932-D9FD-CF40-AC1A-CFEC3DD05B7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B4245E9-6F7F-284C-B670-A1E6AF4F58B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2" name="Graphic 123">
            <a:extLst>
              <a:ext uri="{FF2B5EF4-FFF2-40B4-BE49-F238E27FC236}">
                <a16:creationId xmlns:a16="http://schemas.microsoft.com/office/drawing/2014/main" id="{47247287-0D34-7C49-BFD9-5EDC3F9865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91E0E0C-E1B3-4441-9F85-2B3269C0A5A7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2295403A-B649-8F41-92CD-A3570A5C1638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A105EA21-6A52-E043-A999-DA7D43CDC4CD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33919D56-D84F-9840-8DD6-7461EAAB7476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8374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01574"/>
            <a:ext cx="9563100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1" y="1728788"/>
            <a:ext cx="9563100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103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74675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1EE6977-8003-9541-8616-8E9CB3E1DC97}"/>
              </a:ext>
            </a:extLst>
          </p:cNvPr>
          <p:cNvSpPr/>
          <p:nvPr/>
        </p:nvSpPr>
        <p:spPr>
          <a:xfrm rot="10800000" flipV="1">
            <a:off x="2923468" y="1141412"/>
            <a:ext cx="9268532" cy="5153025"/>
          </a:xfrm>
          <a:custGeom>
            <a:avLst/>
            <a:gdLst>
              <a:gd name="connsiteX0" fmla="*/ 0 w 2001668"/>
              <a:gd name="connsiteY0" fmla="*/ 641531 h 1122002"/>
              <a:gd name="connsiteX1" fmla="*/ 787995 w 2001668"/>
              <a:gd name="connsiteY1" fmla="*/ 641531 h 1122002"/>
              <a:gd name="connsiteX2" fmla="*/ 931975 w 2001668"/>
              <a:gd name="connsiteY2" fmla="*/ 743349 h 1122002"/>
              <a:gd name="connsiteX3" fmla="*/ 1474043 w 2001668"/>
              <a:gd name="connsiteY3" fmla="*/ 1121517 h 1122002"/>
              <a:gd name="connsiteX4" fmla="*/ 2000419 w 2001668"/>
              <a:gd name="connsiteY4" fmla="*/ 599343 h 1122002"/>
              <a:gd name="connsiteX5" fmla="*/ 1451885 w 2001668"/>
              <a:gd name="connsiteY5" fmla="*/ 0 h 1122002"/>
              <a:gd name="connsiteX6" fmla="*/ 931975 w 2001668"/>
              <a:gd name="connsiteY6" fmla="*/ 378642 h 1122002"/>
              <a:gd name="connsiteX7" fmla="*/ 787995 w 2001668"/>
              <a:gd name="connsiteY7" fmla="*/ 480366 h 1122002"/>
              <a:gd name="connsiteX8" fmla="*/ 0 w 2001668"/>
              <a:gd name="connsiteY8" fmla="*/ 480366 h 112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668" h="1122002">
                <a:moveTo>
                  <a:pt x="0" y="641531"/>
                </a:moveTo>
                <a:lnTo>
                  <a:pt x="787995" y="641531"/>
                </a:lnTo>
                <a:cubicBezTo>
                  <a:pt x="865786" y="641531"/>
                  <a:pt x="906679" y="669213"/>
                  <a:pt x="931975" y="743349"/>
                </a:cubicBezTo>
                <a:cubicBezTo>
                  <a:pt x="1008055" y="970307"/>
                  <a:pt x="1223360" y="1132041"/>
                  <a:pt x="1474043" y="1121517"/>
                </a:cubicBezTo>
                <a:cubicBezTo>
                  <a:pt x="1757154" y="1110236"/>
                  <a:pt x="1982064" y="881192"/>
                  <a:pt x="2000419" y="599343"/>
                </a:cubicBezTo>
                <a:cubicBezTo>
                  <a:pt x="2021721" y="272179"/>
                  <a:pt x="1767900" y="0"/>
                  <a:pt x="1451885" y="0"/>
                </a:cubicBezTo>
                <a:cubicBezTo>
                  <a:pt x="1210807" y="0"/>
                  <a:pt x="1006153" y="158416"/>
                  <a:pt x="931975" y="378642"/>
                </a:cubicBezTo>
                <a:cubicBezTo>
                  <a:pt x="906679" y="452778"/>
                  <a:pt x="865406" y="480366"/>
                  <a:pt x="787995" y="480366"/>
                </a:cubicBezTo>
                <a:lnTo>
                  <a:pt x="0" y="480366"/>
                </a:lnTo>
                <a:close/>
              </a:path>
            </a:pathLst>
          </a:custGeom>
          <a:solidFill>
            <a:schemeClr val="accent2"/>
          </a:solidFill>
          <a:ln w="9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2D22BB-95E3-4044-B7B0-F9DEEC28C9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1704" y="1418095"/>
            <a:ext cx="4178771" cy="4603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5" name="Graphic 127">
            <a:extLst>
              <a:ext uri="{FF2B5EF4-FFF2-40B4-BE49-F238E27FC236}">
                <a16:creationId xmlns:a16="http://schemas.microsoft.com/office/drawing/2014/main" id="{3CF813B4-08DF-D744-9634-DDBDCA7676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2544" y="116632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62EFCB4D-1593-E24B-A320-00668878F9AE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BC6427F7-A289-AF41-B430-80C760B2A3A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E68A192A-595A-9C45-A29D-CDDBF7AFF49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935A154B-57A0-CD40-B714-DD38C77AAA81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318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A4A3A4"/>
          </p15:clr>
        </p15:guide>
        <p15:guide id="11" pos="6237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 CIRCL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08099" y="574675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6FCEE45-D7BC-9341-A88B-315F78F484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1209" y="1141413"/>
            <a:ext cx="2844000" cy="2844000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840E8FC-C791-184A-A7BF-4534BDA5E1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4358" y="3452736"/>
            <a:ext cx="2844000" cy="2844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4E60F5-C21B-444E-B193-911FF59B63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895384" y="1159629"/>
            <a:ext cx="2844000" cy="2844000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4BD0A60-EE23-C241-A60B-5F44B17E6E9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98649" y="3431497"/>
            <a:ext cx="2844000" cy="2844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6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16 March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04" r:id="rId2"/>
    <p:sldLayoutId id="2147483805" r:id="rId3"/>
    <p:sldLayoutId id="2147484073" r:id="rId4"/>
    <p:sldLayoutId id="2147483926" r:id="rId5"/>
    <p:sldLayoutId id="2147483927" r:id="rId6"/>
    <p:sldLayoutId id="2147483929" r:id="rId7"/>
    <p:sldLayoutId id="2147484077" r:id="rId8"/>
    <p:sldLayoutId id="2147484072" r:id="rId9"/>
    <p:sldLayoutId id="2147483808" r:id="rId10"/>
    <p:sldLayoutId id="2147483933" r:id="rId11"/>
    <p:sldLayoutId id="2147483806" r:id="rId12"/>
    <p:sldLayoutId id="2147483913" r:id="rId13"/>
    <p:sldLayoutId id="2147483810" r:id="rId14"/>
    <p:sldLayoutId id="2147483811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16 March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9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12" r:id="rId2"/>
    <p:sldLayoutId id="2147484078" r:id="rId3"/>
    <p:sldLayoutId id="2147484013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16 March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6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3803" r:id="rId2"/>
    <p:sldLayoutId id="2147483801" r:id="rId3"/>
    <p:sldLayoutId id="2147483936" r:id="rId4"/>
    <p:sldLayoutId id="2147484016" r:id="rId5"/>
    <p:sldLayoutId id="2147484020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16 March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3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3" r:id="rId2"/>
    <p:sldLayoutId id="2147484043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A29A32-69A9-3F41-9F77-CDCCB448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665" y="764704"/>
            <a:ext cx="9162925" cy="2849586"/>
          </a:xfrm>
        </p:spPr>
        <p:txBody>
          <a:bodyPr anchor="b">
            <a:normAutofit/>
          </a:bodyPr>
          <a:lstStyle/>
          <a:p>
            <a:pPr algn="ctr"/>
            <a:r>
              <a:rPr lang="en-GB" sz="4800" spc="-100" dirty="0"/>
              <a:t>Auckland Region Community Funding Fair Presentation</a:t>
            </a:r>
            <a:br>
              <a:rPr lang="en-GB" sz="4800" spc="-100" dirty="0"/>
            </a:br>
            <a:br>
              <a:rPr lang="en-GB" sz="4800" spc="-100" dirty="0"/>
            </a:br>
            <a:r>
              <a:rPr lang="en-GB" sz="4800" spc="-100" dirty="0"/>
              <a:t>Auckland Council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AD4446C-B051-7E44-AACC-C9C45D254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9539833" cy="1144800"/>
          </a:xfrm>
        </p:spPr>
        <p:txBody>
          <a:bodyPr anchor="b" anchorCtr="0">
            <a:normAutofit/>
          </a:bodyPr>
          <a:lstStyle/>
          <a:p>
            <a:pPr algn="ctr"/>
            <a:r>
              <a:rPr lang="en-GB" b="1" dirty="0"/>
              <a:t>Michael Alofa, Specialist Advisor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D54455-6D5E-A646-BCF0-5177B633D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517232"/>
            <a:ext cx="9539833" cy="335349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March 17, 2022</a:t>
            </a:r>
          </a:p>
        </p:txBody>
      </p:sp>
    </p:spTree>
    <p:extLst>
      <p:ext uri="{BB962C8B-B14F-4D97-AF65-F5344CB8AC3E}">
        <p14:creationId xmlns:p14="http://schemas.microsoft.com/office/powerpoint/2010/main" val="382074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8722-DD32-4787-9214-B3F47AF8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BCB176-9A11-40A2-92E8-93606B88A7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-10022" y="-4288"/>
            <a:ext cx="6714887" cy="335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2902A3-813D-46CE-965D-EFFD7987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9" y="3381768"/>
            <a:ext cx="5088413" cy="339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41205-2145-4C7C-BFB8-EA6625DD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354" y="3300144"/>
            <a:ext cx="5296712" cy="352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952422-2DA8-47F3-A96D-673869C1D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865" y="620688"/>
            <a:ext cx="4278909" cy="244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81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6413-69FE-4D69-B5CA-B81BF704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88643"/>
            <a:ext cx="9563099" cy="443198"/>
          </a:xfrm>
        </p:spPr>
        <p:txBody>
          <a:bodyPr/>
          <a:lstStyle/>
          <a:p>
            <a:r>
              <a:rPr lang="en-NZ" dirty="0"/>
              <a:t>Connected Communities: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5565-2167-4841-B6F3-29EC275690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0" y="1556792"/>
            <a:ext cx="9563099" cy="4712565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Michael Alofa, Specialist Advisor.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Delivers the annual work programmes for the 21-local boards.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Each local boards – has one ‘strategic broker’.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Programme Delivery Teams – across Tamaki Makaurau.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Programme Delivery Team – Clusters.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/>
              <a:t>North-West:</a:t>
            </a:r>
          </a:p>
          <a:p>
            <a:pPr marL="1143000" lvl="1" indent="-457200">
              <a:spcAft>
                <a:spcPts val="600"/>
              </a:spcAft>
            </a:pPr>
            <a:r>
              <a:rPr lang="en-NZ" b="1" dirty="0"/>
              <a:t>5-North local boards</a:t>
            </a:r>
          </a:p>
          <a:p>
            <a:pPr marL="1143000" lvl="1" indent="-457200">
              <a:spcAft>
                <a:spcPts val="600"/>
              </a:spcAft>
            </a:pPr>
            <a:r>
              <a:rPr lang="en-NZ" b="1" dirty="0"/>
              <a:t>3-west local boards</a:t>
            </a:r>
          </a:p>
        </p:txBody>
      </p:sp>
    </p:spTree>
    <p:extLst>
      <p:ext uri="{BB962C8B-B14F-4D97-AF65-F5344CB8AC3E}">
        <p14:creationId xmlns:p14="http://schemas.microsoft.com/office/powerpoint/2010/main" val="104411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9B3DA2-8D55-45BB-8B64-6D250CC095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60214036"/>
              </p:ext>
            </p:extLst>
          </p:nvPr>
        </p:nvGraphicFramePr>
        <p:xfrm>
          <a:off x="119336" y="116632"/>
          <a:ext cx="1094521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4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FF0C3C-A160-434E-A9D6-E88D5B88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1" y="555213"/>
            <a:ext cx="9563099" cy="443198"/>
          </a:xfrm>
        </p:spPr>
        <p:txBody>
          <a:bodyPr wrap="square" anchor="b">
            <a:normAutofit/>
          </a:bodyPr>
          <a:lstStyle/>
          <a:p>
            <a:r>
              <a:rPr lang="en-NZ" dirty="0"/>
              <a:t>Estimated population of Auckland 2021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EE77E98-DA3F-7FBE-2E15-5DC5ECD4790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08094050"/>
              </p:ext>
            </p:extLst>
          </p:nvPr>
        </p:nvGraphicFramePr>
        <p:xfrm>
          <a:off x="335360" y="980728"/>
          <a:ext cx="1053583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20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A0F0C8-85A9-410D-B0CA-2783187D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90819"/>
            <a:ext cx="9563099" cy="443198"/>
          </a:xfrm>
        </p:spPr>
        <p:txBody>
          <a:bodyPr wrap="square" anchor="b">
            <a:normAutofit/>
          </a:bodyPr>
          <a:lstStyle/>
          <a:p>
            <a:r>
              <a:rPr lang="en-NZ" dirty="0"/>
              <a:t>Grant Themes for consideration: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327000-1E00-85EE-7B55-0AFB1FDE0D4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61346402"/>
              </p:ext>
            </p:extLst>
          </p:nvPr>
        </p:nvGraphicFramePr>
        <p:xfrm>
          <a:off x="1308100" y="1716089"/>
          <a:ext cx="9563099" cy="459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97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8AC5-3389-0240-993B-3DB4C104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90819"/>
            <a:ext cx="9563099" cy="443198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Council Funding Opportunities: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8D56C8BF-72D1-61E9-D202-71B37BB7B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863353"/>
              </p:ext>
            </p:extLst>
          </p:nvPr>
        </p:nvGraphicFramePr>
        <p:xfrm>
          <a:off x="1308100" y="1716089"/>
          <a:ext cx="9563099" cy="459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48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ADC7-64DB-49EA-8A6F-5E2F28C2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Funding Agreement consideration: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D33E4A-2AAE-4C85-87BC-F97EE1F3E15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69339178"/>
              </p:ext>
            </p:extLst>
          </p:nvPr>
        </p:nvGraphicFramePr>
        <p:xfrm>
          <a:off x="1308100" y="1716088"/>
          <a:ext cx="9563100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58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A7EB-CCEE-4FB7-B56E-6D9436DF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7348DD-6F5F-44A7-B47A-9501DAF195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355" y="0"/>
            <a:ext cx="608483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5304F-5690-4030-98B1-6FAADB43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19" y="21303"/>
            <a:ext cx="5648782" cy="376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E0D41-083D-425B-9F9D-9D773B63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8" y="3802382"/>
            <a:ext cx="45720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50D7C-EFD9-4A61-971C-A10121C33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36" y="2924944"/>
            <a:ext cx="5648782" cy="376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681203"/>
      </p:ext>
    </p:extLst>
  </p:cSld>
  <p:clrMapOvr>
    <a:masterClrMapping/>
  </p:clrMapOvr>
</p:sld>
</file>

<file path=ppt/theme/theme1.xml><?xml version="1.0" encoding="utf-8"?>
<a:theme xmlns:a="http://schemas.openxmlformats.org/drawingml/2006/main" name="Auckland Council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8BD6C04-48B1-F24F-9BBD-A37AD0475D7C}" vid="{21F692DA-1E40-7149-990B-44D6C0FA34C0}"/>
    </a:ext>
  </a:extLst>
</a:theme>
</file>

<file path=ppt/theme/theme2.xml><?xml version="1.0" encoding="utf-8"?>
<a:theme xmlns:a="http://schemas.openxmlformats.org/drawingml/2006/main" name="IMAGE SLIDE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8BD6C04-48B1-F24F-9BBD-A37AD0475D7C}" vid="{B8268C65-E54E-AB4E-A0A7-D39F25974ACA}"/>
    </a:ext>
  </a:extLst>
</a:theme>
</file>

<file path=ppt/theme/theme3.xml><?xml version="1.0" encoding="utf-8"?>
<a:theme xmlns:a="http://schemas.openxmlformats.org/drawingml/2006/main" name="TITLE SLIDE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8BD6C04-48B1-F24F-9BBD-A37AD0475D7C}" vid="{6801630C-C086-384D-92C5-A6AD5FC10AFE}"/>
    </a:ext>
  </a:extLst>
</a:theme>
</file>

<file path=ppt/theme/theme4.xml><?xml version="1.0" encoding="utf-8"?>
<a:theme xmlns:a="http://schemas.openxmlformats.org/drawingml/2006/main" name="SLIDE VARIATION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8BD6C04-48B1-F24F-9BBD-A37AD0475D7C}" vid="{7E04A315-4CA3-284F-BD38-E5A4CE32E4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7EC1E2067A94CAD78C288F2878961" ma:contentTypeVersion="0" ma:contentTypeDescription="Create a new document." ma:contentTypeScope="" ma:versionID="a99e52fe3539634a45082b2be6b740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8125D-6522-4560-9858-64BF236597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B36906-F7A7-4449-A0FF-942D173A0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11B9D9-A23B-47B6-9E05-223C2D89A1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173</TotalTime>
  <Words>194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Nova</vt:lpstr>
      <vt:lpstr>Arial Nova Cond</vt:lpstr>
      <vt:lpstr>Arial Nova Light</vt:lpstr>
      <vt:lpstr>Calibri</vt:lpstr>
      <vt:lpstr>National 2</vt:lpstr>
      <vt:lpstr>Auckland Council</vt:lpstr>
      <vt:lpstr>IMAGE SLIDES</vt:lpstr>
      <vt:lpstr>TITLE SLIDES</vt:lpstr>
      <vt:lpstr>SLIDE VARIATIONS</vt:lpstr>
      <vt:lpstr>Auckland Region Community Funding Fair Presentation  Auckland Council</vt:lpstr>
      <vt:lpstr>PowerPoint Presentation</vt:lpstr>
      <vt:lpstr>Connected Communities:</vt:lpstr>
      <vt:lpstr>PowerPoint Presentation</vt:lpstr>
      <vt:lpstr>Estimated population of Auckland 2021</vt:lpstr>
      <vt:lpstr>Grant Themes for consideration:</vt:lpstr>
      <vt:lpstr>Council Funding Opportunities:</vt:lpstr>
      <vt:lpstr>Funding Agreement consideration: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Auckland Council presentation guide</dc:title>
  <dc:creator>Katyanne Hall</dc:creator>
  <cp:lastModifiedBy>Simon Ritchie</cp:lastModifiedBy>
  <cp:revision>22</cp:revision>
  <dcterms:created xsi:type="dcterms:W3CDTF">2021-08-10T23:43:59Z</dcterms:created>
  <dcterms:modified xsi:type="dcterms:W3CDTF">2022-03-16T04:05:06Z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0x01010039D7EC1E2067A94CAD78C288F2878961</vt:lpwstr>
  </property>
</Properties>
</file>