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799" r:id="rId4"/>
    <p:sldMasterId id="2147484079" r:id="rId5"/>
    <p:sldMasterId id="2147484118" r:id="rId6"/>
    <p:sldMasterId id="2147484142" r:id="rId7"/>
  </p:sldMasterIdLst>
  <p:notesMasterIdLst>
    <p:notesMasterId r:id="rId23"/>
  </p:notesMasterIdLst>
  <p:handoutMasterIdLst>
    <p:handoutMasterId r:id="rId24"/>
  </p:handoutMasterIdLst>
  <p:sldIdLst>
    <p:sldId id="293" r:id="rId8"/>
    <p:sldId id="294" r:id="rId9"/>
    <p:sldId id="283" r:id="rId10"/>
    <p:sldId id="286" r:id="rId11"/>
    <p:sldId id="278" r:id="rId12"/>
    <p:sldId id="279" r:id="rId13"/>
    <p:sldId id="275" r:id="rId14"/>
    <p:sldId id="282" r:id="rId15"/>
    <p:sldId id="280" r:id="rId16"/>
    <p:sldId id="287" r:id="rId17"/>
    <p:sldId id="288" r:id="rId18"/>
    <p:sldId id="289" r:id="rId19"/>
    <p:sldId id="271" r:id="rId20"/>
    <p:sldId id="290" r:id="rId21"/>
    <p:sldId id="292" r:id="rId2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6510"/>
    <a:srgbClr val="082639"/>
    <a:srgbClr val="E8E7E5"/>
    <a:srgbClr val="FF4438"/>
    <a:srgbClr val="ADCA85"/>
    <a:srgbClr val="A7BD18"/>
    <a:srgbClr val="403880"/>
    <a:srgbClr val="78237E"/>
    <a:srgbClr val="322C78"/>
    <a:srgbClr val="F4F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4" autoAdjust="0"/>
    <p:restoredTop sz="88384" autoAdjust="0"/>
  </p:normalViewPr>
  <p:slideViewPr>
    <p:cSldViewPr snapToObjects="1">
      <p:cViewPr varScale="1">
        <p:scale>
          <a:sx n="85" d="100"/>
          <a:sy n="85" d="100"/>
        </p:scale>
        <p:origin x="60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154" d="100"/>
          <a:sy n="154" d="100"/>
        </p:scale>
        <p:origin x="434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akhaveyoursay.aucklandcouncil.govt.nz/local-board-plans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ucklandcouncil.govt.nz/grants-community-support-housing/grants/understanding-grants/Pages/after-your-project-has-taken-place.aspx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akhaveyoursay.aucklandcouncil.govt.nz/local-board-plans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ucklandcouncil.govt.nz/grants-community-support-housing/grants/understanding-grants/Pages/after-your-project-has-taken-place.asp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FA4B51-153F-4ED3-95C0-C3DFDEAD4885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NZ"/>
        </a:p>
      </dgm:t>
    </dgm:pt>
    <dgm:pt modelId="{00C03E3F-0AA0-4C1C-9BA9-2B54FDFDED55}">
      <dgm:prSet custT="1"/>
      <dgm:spPr/>
      <dgm:t>
        <a:bodyPr/>
        <a:lstStyle/>
        <a:p>
          <a:r>
            <a:rPr lang="en-NZ" sz="1600" baseline="0">
              <a:solidFill>
                <a:schemeClr val="accent1"/>
              </a:solidFill>
              <a:latin typeface="National 2" panose="02000003000000000000" pitchFamily="50" charset="0"/>
            </a:rPr>
            <a:t>Scope your project</a:t>
          </a:r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3F86B9F9-5583-4121-883D-A36BA3987C86}" type="parTrans" cxnId="{5C1E1769-FBD9-466C-A1ED-E8D6F362F68F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9ED892C6-0340-4BCD-AD81-85A82AFDAAB0}" type="sibTrans" cxnId="{5C1E1769-FBD9-466C-A1ED-E8D6F362F68F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0C22D23D-05DD-42E2-8EF0-3F80BCB6A3C3}">
      <dgm:prSet custT="1"/>
      <dgm:spPr/>
      <dgm:t>
        <a:bodyPr/>
        <a:lstStyle/>
        <a:p>
          <a:r>
            <a:rPr lang="en-NZ" sz="1600" baseline="0">
              <a:solidFill>
                <a:schemeClr val="accent1"/>
              </a:solidFill>
              <a:latin typeface="National 2" panose="02000003000000000000" pitchFamily="50" charset="0"/>
            </a:rPr>
            <a:t>What type of grant suits your project</a:t>
          </a:r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6A34DD68-5C50-4261-AB51-F3246DAB8A0A}" type="parTrans" cxnId="{CAB1E68E-433A-4AC8-949E-466942931B6E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20CB911F-B304-44D2-9686-13B7BE975270}" type="sibTrans" cxnId="{CAB1E68E-433A-4AC8-949E-466942931B6E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423EB565-F6B3-40C4-B114-53FB62B50CC8}">
      <dgm:prSet custT="1"/>
      <dgm:spPr/>
      <dgm:t>
        <a:bodyPr/>
        <a:lstStyle/>
        <a:p>
          <a:r>
            <a:rPr lang="en-NZ" sz="1600" baseline="0">
              <a:solidFill>
                <a:schemeClr val="accent1"/>
              </a:solidFill>
              <a:latin typeface="National 2" panose="02000003000000000000" pitchFamily="50" charset="0"/>
            </a:rPr>
            <a:t>Find your grant</a:t>
          </a:r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2911BDF5-C090-4591-A6D7-8D5FD04A42F0}" type="parTrans" cxnId="{E86D4676-7DEE-4DE3-AD9E-1DB19F62F90A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8EF0F259-B57D-4264-BE4B-702B137C0208}" type="sibTrans" cxnId="{E86D4676-7DEE-4DE3-AD9E-1DB19F62F90A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08CC5667-CCBB-416F-995D-7763A93F6DC9}">
      <dgm:prSet custT="1"/>
      <dgm:spPr/>
      <dgm:t>
        <a:bodyPr/>
        <a:lstStyle/>
        <a:p>
          <a:r>
            <a:rPr lang="en-NZ" sz="1600" baseline="0">
              <a:solidFill>
                <a:schemeClr val="accent1"/>
              </a:solidFill>
              <a:latin typeface="National 2" panose="02000003000000000000" pitchFamily="50" charset="0"/>
            </a:rPr>
            <a:t>Get ready to apply for grant funding</a:t>
          </a:r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2D55008D-56D3-4625-A5C3-57B42CEE6846}" type="parTrans" cxnId="{A44E0141-9F01-4BB7-9778-8FA315DE6523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0EDF295D-291E-4E10-998D-C9F491EE418E}" type="sibTrans" cxnId="{A44E0141-9F01-4BB7-9778-8FA315DE6523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D9543901-5D8A-4BD4-A21F-D7F5C0B4D381}">
      <dgm:prSet custT="1"/>
      <dgm:spPr/>
      <dgm:t>
        <a:bodyPr/>
        <a:lstStyle/>
        <a:p>
          <a:r>
            <a:rPr lang="en-NZ" sz="1600" baseline="0" dirty="0">
              <a:solidFill>
                <a:schemeClr val="accent1"/>
              </a:solidFill>
              <a:latin typeface="National 2" panose="02000003000000000000" pitchFamily="50" charset="0"/>
            </a:rPr>
            <a:t>Apply for grant funding</a:t>
          </a:r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AE547E7E-9DCB-4988-ABF8-3FCC3E4D54DF}" type="parTrans" cxnId="{3918EBEE-7893-4318-8C2D-E5DC8F3DC7EB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BF5B4403-7964-4BA5-AAB9-11323CB8E707}" type="sibTrans" cxnId="{3918EBEE-7893-4318-8C2D-E5DC8F3DC7EB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B4D95DA0-DFC3-4863-8F1A-AE305D2B1FAC}">
      <dgm:prSet custT="1"/>
      <dgm:spPr/>
      <dgm:t>
        <a:bodyPr/>
        <a:lstStyle/>
        <a:p>
          <a:endParaRPr lang="en-NZ" sz="160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9C6D1195-276F-47AE-A4D3-71DCF75AF5CA}" type="parTrans" cxnId="{36E3775B-8841-46A4-8460-32FA1A38798B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3E790190-18D6-45D0-B4AD-3F36DF4AFE3F}" type="sibTrans" cxnId="{36E3775B-8841-46A4-8460-32FA1A38798B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06F02D98-1EB7-43EB-AE9A-8BB567DC358B}">
      <dgm:prSet custT="1"/>
      <dgm:spPr/>
      <dgm:t>
        <a:bodyPr/>
        <a:lstStyle/>
        <a:p>
          <a:endParaRPr lang="en-NZ" sz="160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DDAA6C03-6F2B-4E7D-AA7A-BAFE94EB5412}" type="parTrans" cxnId="{E2877740-716B-4402-A833-FFDA7C8DE255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E2E2E5DB-58A9-42B0-8361-742A52CFB583}" type="sibTrans" cxnId="{E2877740-716B-4402-A833-FFDA7C8DE255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C88A99B8-C326-4FFF-9575-C91325118CE5}">
      <dgm:prSet custT="1"/>
      <dgm:spPr/>
      <dgm:t>
        <a:bodyPr/>
        <a:lstStyle/>
        <a:p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75156A93-A25B-4393-BE31-59B13A9E996B}" type="parTrans" cxnId="{E70AFE07-3EF2-437E-8696-2865CF4862F5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6D4B2E8A-21D7-4649-96ED-724B55488B27}" type="sibTrans" cxnId="{E70AFE07-3EF2-437E-8696-2865CF4862F5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14B2BC8E-22D3-4C1C-8F11-928ED832CF0B}">
      <dgm:prSet custT="1"/>
      <dgm:spPr/>
      <dgm:t>
        <a:bodyPr/>
        <a:lstStyle/>
        <a:p>
          <a:endParaRPr lang="en-NZ" sz="160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B7EC2868-4508-467E-870B-8EFBF1D6F975}" type="parTrans" cxnId="{DABCC73F-19E2-4D11-9123-B5B706C20ED0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0C1B6C56-15A5-4BBC-9BEA-FD02BC4CB476}" type="sibTrans" cxnId="{DABCC73F-19E2-4D11-9123-B5B706C20ED0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CAC7BFC5-FA4F-4427-A388-E6D3DEA00DE0}">
      <dgm:prSet custT="1"/>
      <dgm:spPr/>
      <dgm:t>
        <a:bodyPr/>
        <a:lstStyle/>
        <a:p>
          <a:endParaRPr lang="en-NZ" sz="160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FA597141-0890-4023-BED3-B5091F6A71D4}" type="parTrans" cxnId="{F0D3312F-3E57-4F03-8D1E-532D75B3337D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751D1E63-1319-40E0-9AFB-C4FB49301A43}" type="sibTrans" cxnId="{F0D3312F-3E57-4F03-8D1E-532D75B3337D}">
      <dgm:prSet/>
      <dgm:spPr/>
      <dgm:t>
        <a:bodyPr/>
        <a:lstStyle/>
        <a:p>
          <a:endParaRPr lang="en-NZ" sz="1600">
            <a:solidFill>
              <a:schemeClr val="accent1"/>
            </a:solidFill>
          </a:endParaRPr>
        </a:p>
      </dgm:t>
    </dgm:pt>
    <dgm:pt modelId="{A7F071B6-451B-469A-95D1-5EFE35361886}">
      <dgm:prSet custT="1"/>
      <dgm:spPr/>
      <dgm:t>
        <a:bodyPr/>
        <a:lstStyle/>
        <a:p>
          <a:r>
            <a:rPr lang="en-NZ" sz="1600" dirty="0">
              <a:solidFill>
                <a:schemeClr val="accent1"/>
              </a:solidFill>
              <a:latin typeface="National 2" panose="02000003000000000000" pitchFamily="50" charset="0"/>
            </a:rPr>
            <a:t>What happens next? </a:t>
          </a:r>
        </a:p>
      </dgm:t>
    </dgm:pt>
    <dgm:pt modelId="{56749EB1-5EE6-43B4-A8EC-78970A77C5ED}" type="parTrans" cxnId="{9B7BB4B4-4AC2-4955-89BE-F8C4F1B62346}">
      <dgm:prSet/>
      <dgm:spPr/>
      <dgm:t>
        <a:bodyPr/>
        <a:lstStyle/>
        <a:p>
          <a:endParaRPr lang="en-NZ"/>
        </a:p>
      </dgm:t>
    </dgm:pt>
    <dgm:pt modelId="{B2C0AD17-E555-4B0F-A729-FC70260B429A}" type="sibTrans" cxnId="{9B7BB4B4-4AC2-4955-89BE-F8C4F1B62346}">
      <dgm:prSet/>
      <dgm:spPr/>
      <dgm:t>
        <a:bodyPr/>
        <a:lstStyle/>
        <a:p>
          <a:endParaRPr lang="en-NZ"/>
        </a:p>
      </dgm:t>
    </dgm:pt>
    <dgm:pt modelId="{3C6790A4-2827-4AED-8D91-3CA1F8F16393}">
      <dgm:prSet custT="1"/>
      <dgm:spPr/>
      <dgm:t>
        <a:bodyPr/>
        <a:lstStyle/>
        <a:p>
          <a:endParaRPr lang="en-NZ" sz="1600" dirty="0">
            <a:solidFill>
              <a:schemeClr val="accent1"/>
            </a:solidFill>
            <a:latin typeface="National 2" panose="02000003000000000000" pitchFamily="50" charset="0"/>
          </a:endParaRPr>
        </a:p>
      </dgm:t>
    </dgm:pt>
    <dgm:pt modelId="{3D162B67-5E7B-42E9-BDEF-0038BF5DE442}" type="parTrans" cxnId="{71515093-83AC-4423-9DF8-BD4E3D7C0AF7}">
      <dgm:prSet/>
      <dgm:spPr/>
      <dgm:t>
        <a:bodyPr/>
        <a:lstStyle/>
        <a:p>
          <a:endParaRPr lang="en-NZ"/>
        </a:p>
      </dgm:t>
    </dgm:pt>
    <dgm:pt modelId="{ABF50D4A-F3C1-466B-A756-5E3B790C63FB}" type="sibTrans" cxnId="{71515093-83AC-4423-9DF8-BD4E3D7C0AF7}">
      <dgm:prSet/>
      <dgm:spPr/>
      <dgm:t>
        <a:bodyPr/>
        <a:lstStyle/>
        <a:p>
          <a:endParaRPr lang="en-NZ"/>
        </a:p>
      </dgm:t>
    </dgm:pt>
    <dgm:pt modelId="{11578A53-B4BB-4839-A7C1-D3499EA534CB}" type="pres">
      <dgm:prSet presAssocID="{DCFA4B51-153F-4ED3-95C0-C3DFDEAD4885}" presName="linearFlow" presStyleCnt="0">
        <dgm:presLayoutVars>
          <dgm:dir/>
          <dgm:animLvl val="lvl"/>
          <dgm:resizeHandles val="exact"/>
        </dgm:presLayoutVars>
      </dgm:prSet>
      <dgm:spPr/>
    </dgm:pt>
    <dgm:pt modelId="{CB4E3BF0-53CF-4294-8940-E092BD5690C7}" type="pres">
      <dgm:prSet presAssocID="{B4D95DA0-DFC3-4863-8F1A-AE305D2B1FAC}" presName="composite" presStyleCnt="0"/>
      <dgm:spPr/>
    </dgm:pt>
    <dgm:pt modelId="{0F4E83E3-9E1B-49D5-97BA-7FBC3BA3743C}" type="pres">
      <dgm:prSet presAssocID="{B4D95DA0-DFC3-4863-8F1A-AE305D2B1FAC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76BACD23-AA91-43DE-887B-1AECF76BAB84}" type="pres">
      <dgm:prSet presAssocID="{B4D95DA0-DFC3-4863-8F1A-AE305D2B1FAC}" presName="descendantText" presStyleLbl="alignAcc1" presStyleIdx="0" presStyleCnt="6">
        <dgm:presLayoutVars>
          <dgm:bulletEnabled val="1"/>
        </dgm:presLayoutVars>
      </dgm:prSet>
      <dgm:spPr/>
    </dgm:pt>
    <dgm:pt modelId="{05B457D0-2E85-46B1-B9B4-92558BC8D8B3}" type="pres">
      <dgm:prSet presAssocID="{3E790190-18D6-45D0-B4AD-3F36DF4AFE3F}" presName="sp" presStyleCnt="0"/>
      <dgm:spPr/>
    </dgm:pt>
    <dgm:pt modelId="{F1C2EC11-379F-46B6-88C7-08D5B7D89422}" type="pres">
      <dgm:prSet presAssocID="{06F02D98-1EB7-43EB-AE9A-8BB567DC358B}" presName="composite" presStyleCnt="0"/>
      <dgm:spPr/>
    </dgm:pt>
    <dgm:pt modelId="{030EF928-32AC-4FEF-95EC-85E31BFACC05}" type="pres">
      <dgm:prSet presAssocID="{06F02D98-1EB7-43EB-AE9A-8BB567DC358B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89902D9F-F744-4B65-A417-710BBCE1D44B}" type="pres">
      <dgm:prSet presAssocID="{06F02D98-1EB7-43EB-AE9A-8BB567DC358B}" presName="descendantText" presStyleLbl="alignAcc1" presStyleIdx="1" presStyleCnt="6">
        <dgm:presLayoutVars>
          <dgm:bulletEnabled val="1"/>
        </dgm:presLayoutVars>
      </dgm:prSet>
      <dgm:spPr/>
    </dgm:pt>
    <dgm:pt modelId="{4306D3FA-37FE-4412-8E24-BA82F5040554}" type="pres">
      <dgm:prSet presAssocID="{E2E2E5DB-58A9-42B0-8361-742A52CFB583}" presName="sp" presStyleCnt="0"/>
      <dgm:spPr/>
    </dgm:pt>
    <dgm:pt modelId="{5ED0B880-A07D-48AF-8734-DF50288D5BA1}" type="pres">
      <dgm:prSet presAssocID="{C88A99B8-C326-4FFF-9575-C91325118CE5}" presName="composite" presStyleCnt="0"/>
      <dgm:spPr/>
    </dgm:pt>
    <dgm:pt modelId="{1E1CEB37-3BEC-4040-AE9A-53638F379639}" type="pres">
      <dgm:prSet presAssocID="{C88A99B8-C326-4FFF-9575-C91325118CE5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5F52C24C-37D3-4FDF-8C6E-50F6184A7617}" type="pres">
      <dgm:prSet presAssocID="{C88A99B8-C326-4FFF-9575-C91325118CE5}" presName="descendantText" presStyleLbl="alignAcc1" presStyleIdx="2" presStyleCnt="6">
        <dgm:presLayoutVars>
          <dgm:bulletEnabled val="1"/>
        </dgm:presLayoutVars>
      </dgm:prSet>
      <dgm:spPr/>
    </dgm:pt>
    <dgm:pt modelId="{B2B03C23-3619-46C3-8758-EEAFB9188DD8}" type="pres">
      <dgm:prSet presAssocID="{6D4B2E8A-21D7-4649-96ED-724B55488B27}" presName="sp" presStyleCnt="0"/>
      <dgm:spPr/>
    </dgm:pt>
    <dgm:pt modelId="{27A2C52C-BE8E-4E43-891A-7B37BA10D30B}" type="pres">
      <dgm:prSet presAssocID="{14B2BC8E-22D3-4C1C-8F11-928ED832CF0B}" presName="composite" presStyleCnt="0"/>
      <dgm:spPr/>
    </dgm:pt>
    <dgm:pt modelId="{E47FCAAE-C71A-4BC0-9909-14767E2D568E}" type="pres">
      <dgm:prSet presAssocID="{14B2BC8E-22D3-4C1C-8F11-928ED832CF0B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D1CEDF03-05B2-48C2-9DE9-DEAA221F5037}" type="pres">
      <dgm:prSet presAssocID="{14B2BC8E-22D3-4C1C-8F11-928ED832CF0B}" presName="descendantText" presStyleLbl="alignAcc1" presStyleIdx="3" presStyleCnt="6">
        <dgm:presLayoutVars>
          <dgm:bulletEnabled val="1"/>
        </dgm:presLayoutVars>
      </dgm:prSet>
      <dgm:spPr/>
    </dgm:pt>
    <dgm:pt modelId="{671DC026-6393-47DD-A758-189258FD274E}" type="pres">
      <dgm:prSet presAssocID="{0C1B6C56-15A5-4BBC-9BEA-FD02BC4CB476}" presName="sp" presStyleCnt="0"/>
      <dgm:spPr/>
    </dgm:pt>
    <dgm:pt modelId="{04CD1751-C4F0-4E46-B1F6-C935478CE1FA}" type="pres">
      <dgm:prSet presAssocID="{CAC7BFC5-FA4F-4427-A388-E6D3DEA00DE0}" presName="composite" presStyleCnt="0"/>
      <dgm:spPr/>
    </dgm:pt>
    <dgm:pt modelId="{C34267DB-7A01-4925-BACA-03F5B17E6829}" type="pres">
      <dgm:prSet presAssocID="{CAC7BFC5-FA4F-4427-A388-E6D3DEA00DE0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A3E63D1C-1640-4223-8969-7A1D3ADDFDEE}" type="pres">
      <dgm:prSet presAssocID="{CAC7BFC5-FA4F-4427-A388-E6D3DEA00DE0}" presName="descendantText" presStyleLbl="alignAcc1" presStyleIdx="4" presStyleCnt="6">
        <dgm:presLayoutVars>
          <dgm:bulletEnabled val="1"/>
        </dgm:presLayoutVars>
      </dgm:prSet>
      <dgm:spPr/>
    </dgm:pt>
    <dgm:pt modelId="{E4292770-D96A-4E6A-A7F2-0D0E58E610B6}" type="pres">
      <dgm:prSet presAssocID="{751D1E63-1319-40E0-9AFB-C4FB49301A43}" presName="sp" presStyleCnt="0"/>
      <dgm:spPr/>
    </dgm:pt>
    <dgm:pt modelId="{C0B3296B-2592-4822-B56B-E5072D105C0C}" type="pres">
      <dgm:prSet presAssocID="{3C6790A4-2827-4AED-8D91-3CA1F8F16393}" presName="composite" presStyleCnt="0"/>
      <dgm:spPr/>
    </dgm:pt>
    <dgm:pt modelId="{390B2E31-5EDD-4C6A-B7AC-455125336A85}" type="pres">
      <dgm:prSet presAssocID="{3C6790A4-2827-4AED-8D91-3CA1F8F16393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2ECE7A39-85B9-4C42-B21A-6D3876C32736}" type="pres">
      <dgm:prSet presAssocID="{3C6790A4-2827-4AED-8D91-3CA1F8F16393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E70AFE07-3EF2-437E-8696-2865CF4862F5}" srcId="{DCFA4B51-153F-4ED3-95C0-C3DFDEAD4885}" destId="{C88A99B8-C326-4FFF-9575-C91325118CE5}" srcOrd="2" destOrd="0" parTransId="{75156A93-A25B-4393-BE31-59B13A9E996B}" sibTransId="{6D4B2E8A-21D7-4649-96ED-724B55488B27}"/>
    <dgm:cxn modelId="{DBBAD50A-D8AF-49C4-AF1B-225243E5BFDF}" type="presOf" srcId="{DCFA4B51-153F-4ED3-95C0-C3DFDEAD4885}" destId="{11578A53-B4BB-4839-A7C1-D3499EA534CB}" srcOrd="0" destOrd="0" presId="urn:microsoft.com/office/officeart/2005/8/layout/chevron2"/>
    <dgm:cxn modelId="{1531EB0B-30A9-48AA-8874-224C33251407}" type="presOf" srcId="{06F02D98-1EB7-43EB-AE9A-8BB567DC358B}" destId="{030EF928-32AC-4FEF-95EC-85E31BFACC05}" srcOrd="0" destOrd="0" presId="urn:microsoft.com/office/officeart/2005/8/layout/chevron2"/>
    <dgm:cxn modelId="{0E85D319-A19F-4CEC-919E-139E123EDB65}" type="presOf" srcId="{D9543901-5D8A-4BD4-A21F-D7F5C0B4D381}" destId="{A3E63D1C-1640-4223-8969-7A1D3ADDFDEE}" srcOrd="0" destOrd="0" presId="urn:microsoft.com/office/officeart/2005/8/layout/chevron2"/>
    <dgm:cxn modelId="{DE188C1E-AB29-4AEB-A2E3-7EC30F8BF95F}" type="presOf" srcId="{08CC5667-CCBB-416F-995D-7763A93F6DC9}" destId="{D1CEDF03-05B2-48C2-9DE9-DEAA221F5037}" srcOrd="0" destOrd="0" presId="urn:microsoft.com/office/officeart/2005/8/layout/chevron2"/>
    <dgm:cxn modelId="{C9872124-0C08-40D7-B8B8-A53AD4086C94}" type="presOf" srcId="{C88A99B8-C326-4FFF-9575-C91325118CE5}" destId="{1E1CEB37-3BEC-4040-AE9A-53638F379639}" srcOrd="0" destOrd="0" presId="urn:microsoft.com/office/officeart/2005/8/layout/chevron2"/>
    <dgm:cxn modelId="{F0D3312F-3E57-4F03-8D1E-532D75B3337D}" srcId="{DCFA4B51-153F-4ED3-95C0-C3DFDEAD4885}" destId="{CAC7BFC5-FA4F-4427-A388-E6D3DEA00DE0}" srcOrd="4" destOrd="0" parTransId="{FA597141-0890-4023-BED3-B5091F6A71D4}" sibTransId="{751D1E63-1319-40E0-9AFB-C4FB49301A43}"/>
    <dgm:cxn modelId="{DABCC73F-19E2-4D11-9123-B5B706C20ED0}" srcId="{DCFA4B51-153F-4ED3-95C0-C3DFDEAD4885}" destId="{14B2BC8E-22D3-4C1C-8F11-928ED832CF0B}" srcOrd="3" destOrd="0" parTransId="{B7EC2868-4508-467E-870B-8EFBF1D6F975}" sibTransId="{0C1B6C56-15A5-4BBC-9BEA-FD02BC4CB476}"/>
    <dgm:cxn modelId="{E2877740-716B-4402-A833-FFDA7C8DE255}" srcId="{DCFA4B51-153F-4ED3-95C0-C3DFDEAD4885}" destId="{06F02D98-1EB7-43EB-AE9A-8BB567DC358B}" srcOrd="1" destOrd="0" parTransId="{DDAA6C03-6F2B-4E7D-AA7A-BAFE94EB5412}" sibTransId="{E2E2E5DB-58A9-42B0-8361-742A52CFB583}"/>
    <dgm:cxn modelId="{36E3775B-8841-46A4-8460-32FA1A38798B}" srcId="{DCFA4B51-153F-4ED3-95C0-C3DFDEAD4885}" destId="{B4D95DA0-DFC3-4863-8F1A-AE305D2B1FAC}" srcOrd="0" destOrd="0" parTransId="{9C6D1195-276F-47AE-A4D3-71DCF75AF5CA}" sibTransId="{3E790190-18D6-45D0-B4AD-3F36DF4AFE3F}"/>
    <dgm:cxn modelId="{A44E0141-9F01-4BB7-9778-8FA315DE6523}" srcId="{14B2BC8E-22D3-4C1C-8F11-928ED832CF0B}" destId="{08CC5667-CCBB-416F-995D-7763A93F6DC9}" srcOrd="0" destOrd="0" parTransId="{2D55008D-56D3-4625-A5C3-57B42CEE6846}" sibTransId="{0EDF295D-291E-4E10-998D-C9F491EE418E}"/>
    <dgm:cxn modelId="{AD6B8548-CF62-4741-97B2-DDE01FCEC160}" type="presOf" srcId="{B4D95DA0-DFC3-4863-8F1A-AE305D2B1FAC}" destId="{0F4E83E3-9E1B-49D5-97BA-7FBC3BA3743C}" srcOrd="0" destOrd="0" presId="urn:microsoft.com/office/officeart/2005/8/layout/chevron2"/>
    <dgm:cxn modelId="{BC289068-F9BB-49E1-9B77-A5BBA54B291A}" type="presOf" srcId="{3C6790A4-2827-4AED-8D91-3CA1F8F16393}" destId="{390B2E31-5EDD-4C6A-B7AC-455125336A85}" srcOrd="0" destOrd="0" presId="urn:microsoft.com/office/officeart/2005/8/layout/chevron2"/>
    <dgm:cxn modelId="{5C1E1769-FBD9-466C-A1ED-E8D6F362F68F}" srcId="{B4D95DA0-DFC3-4863-8F1A-AE305D2B1FAC}" destId="{00C03E3F-0AA0-4C1C-9BA9-2B54FDFDED55}" srcOrd="0" destOrd="0" parTransId="{3F86B9F9-5583-4121-883D-A36BA3987C86}" sibTransId="{9ED892C6-0340-4BCD-AD81-85A82AFDAAB0}"/>
    <dgm:cxn modelId="{E86D4676-7DEE-4DE3-AD9E-1DB19F62F90A}" srcId="{C88A99B8-C326-4FFF-9575-C91325118CE5}" destId="{423EB565-F6B3-40C4-B114-53FB62B50CC8}" srcOrd="0" destOrd="0" parTransId="{2911BDF5-C090-4591-A6D7-8D5FD04A42F0}" sibTransId="{8EF0F259-B57D-4264-BE4B-702B137C0208}"/>
    <dgm:cxn modelId="{3711AA88-E9EA-44C1-8DBF-FD91B04B2D3F}" type="presOf" srcId="{423EB565-F6B3-40C4-B114-53FB62B50CC8}" destId="{5F52C24C-37D3-4FDF-8C6E-50F6184A7617}" srcOrd="0" destOrd="0" presId="urn:microsoft.com/office/officeart/2005/8/layout/chevron2"/>
    <dgm:cxn modelId="{CAB1E68E-433A-4AC8-949E-466942931B6E}" srcId="{06F02D98-1EB7-43EB-AE9A-8BB567DC358B}" destId="{0C22D23D-05DD-42E2-8EF0-3F80BCB6A3C3}" srcOrd="0" destOrd="0" parTransId="{6A34DD68-5C50-4261-AB51-F3246DAB8A0A}" sibTransId="{20CB911F-B304-44D2-9686-13B7BE975270}"/>
    <dgm:cxn modelId="{71515093-83AC-4423-9DF8-BD4E3D7C0AF7}" srcId="{DCFA4B51-153F-4ED3-95C0-C3DFDEAD4885}" destId="{3C6790A4-2827-4AED-8D91-3CA1F8F16393}" srcOrd="5" destOrd="0" parTransId="{3D162B67-5E7B-42E9-BDEF-0038BF5DE442}" sibTransId="{ABF50D4A-F3C1-466B-A756-5E3B790C63FB}"/>
    <dgm:cxn modelId="{535514A6-E84E-40FF-9A03-BDA5A48489EB}" type="presOf" srcId="{CAC7BFC5-FA4F-4427-A388-E6D3DEA00DE0}" destId="{C34267DB-7A01-4925-BACA-03F5B17E6829}" srcOrd="0" destOrd="0" presId="urn:microsoft.com/office/officeart/2005/8/layout/chevron2"/>
    <dgm:cxn modelId="{E93CCBA8-9E56-4930-8D93-9B0B47EAE111}" type="presOf" srcId="{0C22D23D-05DD-42E2-8EF0-3F80BCB6A3C3}" destId="{89902D9F-F744-4B65-A417-710BBCE1D44B}" srcOrd="0" destOrd="0" presId="urn:microsoft.com/office/officeart/2005/8/layout/chevron2"/>
    <dgm:cxn modelId="{9B7BB4B4-4AC2-4955-89BE-F8C4F1B62346}" srcId="{3C6790A4-2827-4AED-8D91-3CA1F8F16393}" destId="{A7F071B6-451B-469A-95D1-5EFE35361886}" srcOrd="0" destOrd="0" parTransId="{56749EB1-5EE6-43B4-A8EC-78970A77C5ED}" sibTransId="{B2C0AD17-E555-4B0F-A729-FC70260B429A}"/>
    <dgm:cxn modelId="{5BF7EBBA-283E-469C-B1A4-3B1F683AFAA3}" type="presOf" srcId="{00C03E3F-0AA0-4C1C-9BA9-2B54FDFDED55}" destId="{76BACD23-AA91-43DE-887B-1AECF76BAB84}" srcOrd="0" destOrd="0" presId="urn:microsoft.com/office/officeart/2005/8/layout/chevron2"/>
    <dgm:cxn modelId="{4437BCC4-21FC-44E0-897F-3FC0E0151B5E}" type="presOf" srcId="{14B2BC8E-22D3-4C1C-8F11-928ED832CF0B}" destId="{E47FCAAE-C71A-4BC0-9909-14767E2D568E}" srcOrd="0" destOrd="0" presId="urn:microsoft.com/office/officeart/2005/8/layout/chevron2"/>
    <dgm:cxn modelId="{62B8B5E5-24BA-4D28-A7EC-295CEBEAD5A6}" type="presOf" srcId="{A7F071B6-451B-469A-95D1-5EFE35361886}" destId="{2ECE7A39-85B9-4C42-B21A-6D3876C32736}" srcOrd="0" destOrd="0" presId="urn:microsoft.com/office/officeart/2005/8/layout/chevron2"/>
    <dgm:cxn modelId="{3918EBEE-7893-4318-8C2D-E5DC8F3DC7EB}" srcId="{CAC7BFC5-FA4F-4427-A388-E6D3DEA00DE0}" destId="{D9543901-5D8A-4BD4-A21F-D7F5C0B4D381}" srcOrd="0" destOrd="0" parTransId="{AE547E7E-9DCB-4988-ABF8-3FCC3E4D54DF}" sibTransId="{BF5B4403-7964-4BA5-AAB9-11323CB8E707}"/>
    <dgm:cxn modelId="{26FA4B72-83C4-4CF7-B143-ADFBD230A816}" type="presParOf" srcId="{11578A53-B4BB-4839-A7C1-D3499EA534CB}" destId="{CB4E3BF0-53CF-4294-8940-E092BD5690C7}" srcOrd="0" destOrd="0" presId="urn:microsoft.com/office/officeart/2005/8/layout/chevron2"/>
    <dgm:cxn modelId="{464B039F-4928-454B-80A6-B337CACA43FB}" type="presParOf" srcId="{CB4E3BF0-53CF-4294-8940-E092BD5690C7}" destId="{0F4E83E3-9E1B-49D5-97BA-7FBC3BA3743C}" srcOrd="0" destOrd="0" presId="urn:microsoft.com/office/officeart/2005/8/layout/chevron2"/>
    <dgm:cxn modelId="{893BC101-C5CE-40A7-96E2-64F22ED14B52}" type="presParOf" srcId="{CB4E3BF0-53CF-4294-8940-E092BD5690C7}" destId="{76BACD23-AA91-43DE-887B-1AECF76BAB84}" srcOrd="1" destOrd="0" presId="urn:microsoft.com/office/officeart/2005/8/layout/chevron2"/>
    <dgm:cxn modelId="{F9113763-D9B8-4BE5-ABFB-F0CB03A23FD2}" type="presParOf" srcId="{11578A53-B4BB-4839-A7C1-D3499EA534CB}" destId="{05B457D0-2E85-46B1-B9B4-92558BC8D8B3}" srcOrd="1" destOrd="0" presId="urn:microsoft.com/office/officeart/2005/8/layout/chevron2"/>
    <dgm:cxn modelId="{1612CCD2-935A-452C-87D2-32C1ABE4B801}" type="presParOf" srcId="{11578A53-B4BB-4839-A7C1-D3499EA534CB}" destId="{F1C2EC11-379F-46B6-88C7-08D5B7D89422}" srcOrd="2" destOrd="0" presId="urn:microsoft.com/office/officeart/2005/8/layout/chevron2"/>
    <dgm:cxn modelId="{F5826DE4-B34D-4A8E-9599-23293683E935}" type="presParOf" srcId="{F1C2EC11-379F-46B6-88C7-08D5B7D89422}" destId="{030EF928-32AC-4FEF-95EC-85E31BFACC05}" srcOrd="0" destOrd="0" presId="urn:microsoft.com/office/officeart/2005/8/layout/chevron2"/>
    <dgm:cxn modelId="{1F3EF362-39E1-48E8-89E8-07E978408119}" type="presParOf" srcId="{F1C2EC11-379F-46B6-88C7-08D5B7D89422}" destId="{89902D9F-F744-4B65-A417-710BBCE1D44B}" srcOrd="1" destOrd="0" presId="urn:microsoft.com/office/officeart/2005/8/layout/chevron2"/>
    <dgm:cxn modelId="{C34BA398-A995-4EE2-A285-B78716606DE4}" type="presParOf" srcId="{11578A53-B4BB-4839-A7C1-D3499EA534CB}" destId="{4306D3FA-37FE-4412-8E24-BA82F5040554}" srcOrd="3" destOrd="0" presId="urn:microsoft.com/office/officeart/2005/8/layout/chevron2"/>
    <dgm:cxn modelId="{59F3767D-506A-46EC-B343-C21CFECAB66B}" type="presParOf" srcId="{11578A53-B4BB-4839-A7C1-D3499EA534CB}" destId="{5ED0B880-A07D-48AF-8734-DF50288D5BA1}" srcOrd="4" destOrd="0" presId="urn:microsoft.com/office/officeart/2005/8/layout/chevron2"/>
    <dgm:cxn modelId="{4D04102D-0CF6-4BDC-8EAF-CB37FC5E69F1}" type="presParOf" srcId="{5ED0B880-A07D-48AF-8734-DF50288D5BA1}" destId="{1E1CEB37-3BEC-4040-AE9A-53638F379639}" srcOrd="0" destOrd="0" presId="urn:microsoft.com/office/officeart/2005/8/layout/chevron2"/>
    <dgm:cxn modelId="{06CA66F6-46A7-4621-83A8-F605F6C03C41}" type="presParOf" srcId="{5ED0B880-A07D-48AF-8734-DF50288D5BA1}" destId="{5F52C24C-37D3-4FDF-8C6E-50F6184A7617}" srcOrd="1" destOrd="0" presId="urn:microsoft.com/office/officeart/2005/8/layout/chevron2"/>
    <dgm:cxn modelId="{C27E9484-7AA8-45E0-8A7F-8E3097B2CA82}" type="presParOf" srcId="{11578A53-B4BB-4839-A7C1-D3499EA534CB}" destId="{B2B03C23-3619-46C3-8758-EEAFB9188DD8}" srcOrd="5" destOrd="0" presId="urn:microsoft.com/office/officeart/2005/8/layout/chevron2"/>
    <dgm:cxn modelId="{5216CE90-9308-4F75-BDEB-244B5DE6AF33}" type="presParOf" srcId="{11578A53-B4BB-4839-A7C1-D3499EA534CB}" destId="{27A2C52C-BE8E-4E43-891A-7B37BA10D30B}" srcOrd="6" destOrd="0" presId="urn:microsoft.com/office/officeart/2005/8/layout/chevron2"/>
    <dgm:cxn modelId="{FC1A23F5-A084-4D9B-A588-C1FD03944168}" type="presParOf" srcId="{27A2C52C-BE8E-4E43-891A-7B37BA10D30B}" destId="{E47FCAAE-C71A-4BC0-9909-14767E2D568E}" srcOrd="0" destOrd="0" presId="urn:microsoft.com/office/officeart/2005/8/layout/chevron2"/>
    <dgm:cxn modelId="{10294C52-79EF-4E03-BA87-2CBEAD03B62D}" type="presParOf" srcId="{27A2C52C-BE8E-4E43-891A-7B37BA10D30B}" destId="{D1CEDF03-05B2-48C2-9DE9-DEAA221F5037}" srcOrd="1" destOrd="0" presId="urn:microsoft.com/office/officeart/2005/8/layout/chevron2"/>
    <dgm:cxn modelId="{A5EE7728-B16D-4B3B-85AD-D074E805A736}" type="presParOf" srcId="{11578A53-B4BB-4839-A7C1-D3499EA534CB}" destId="{671DC026-6393-47DD-A758-189258FD274E}" srcOrd="7" destOrd="0" presId="urn:microsoft.com/office/officeart/2005/8/layout/chevron2"/>
    <dgm:cxn modelId="{8E550665-13C9-4DAB-9474-FA4B56D96ADE}" type="presParOf" srcId="{11578A53-B4BB-4839-A7C1-D3499EA534CB}" destId="{04CD1751-C4F0-4E46-B1F6-C935478CE1FA}" srcOrd="8" destOrd="0" presId="urn:microsoft.com/office/officeart/2005/8/layout/chevron2"/>
    <dgm:cxn modelId="{235DA5E2-4990-4CF6-BEDB-FBE922BD92E8}" type="presParOf" srcId="{04CD1751-C4F0-4E46-B1F6-C935478CE1FA}" destId="{C34267DB-7A01-4925-BACA-03F5B17E6829}" srcOrd="0" destOrd="0" presId="urn:microsoft.com/office/officeart/2005/8/layout/chevron2"/>
    <dgm:cxn modelId="{D5683C56-AFCD-4D58-A958-A43A9CDB0BF9}" type="presParOf" srcId="{04CD1751-C4F0-4E46-B1F6-C935478CE1FA}" destId="{A3E63D1C-1640-4223-8969-7A1D3ADDFDEE}" srcOrd="1" destOrd="0" presId="urn:microsoft.com/office/officeart/2005/8/layout/chevron2"/>
    <dgm:cxn modelId="{6BD4B4E8-7645-41C8-9DAB-D98F3F3F1A53}" type="presParOf" srcId="{11578A53-B4BB-4839-A7C1-D3499EA534CB}" destId="{E4292770-D96A-4E6A-A7F2-0D0E58E610B6}" srcOrd="9" destOrd="0" presId="urn:microsoft.com/office/officeart/2005/8/layout/chevron2"/>
    <dgm:cxn modelId="{F685E3DD-7EBC-4987-A079-7982C8A61361}" type="presParOf" srcId="{11578A53-B4BB-4839-A7C1-D3499EA534CB}" destId="{C0B3296B-2592-4822-B56B-E5072D105C0C}" srcOrd="10" destOrd="0" presId="urn:microsoft.com/office/officeart/2005/8/layout/chevron2"/>
    <dgm:cxn modelId="{346BC7CE-DA41-4670-8808-22E61561CD6B}" type="presParOf" srcId="{C0B3296B-2592-4822-B56B-E5072D105C0C}" destId="{390B2E31-5EDD-4C6A-B7AC-455125336A85}" srcOrd="0" destOrd="0" presId="urn:microsoft.com/office/officeart/2005/8/layout/chevron2"/>
    <dgm:cxn modelId="{F89ACB0D-EEAA-47D0-92F7-60FA3120FFAA}" type="presParOf" srcId="{C0B3296B-2592-4822-B56B-E5072D105C0C}" destId="{2ECE7A39-85B9-4C42-B21A-6D3876C327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040D49-C2AE-487E-B4C2-983BF8EE90BA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NZ"/>
        </a:p>
      </dgm:t>
    </dgm:pt>
    <dgm:pt modelId="{B8CA8939-2DCE-4645-A388-B29F1FC0FA60}">
      <dgm:prSet custT="1"/>
      <dgm:spPr/>
      <dgm:t>
        <a:bodyPr/>
        <a:lstStyle/>
        <a:p>
          <a:r>
            <a:rPr lang="en-NZ" sz="1600" dirty="0">
              <a:solidFill>
                <a:srgbClr val="082639"/>
              </a:solidFill>
              <a:latin typeface="National 2" panose="02000003000000000000" pitchFamily="50" charset="0"/>
            </a:rPr>
            <a:t>Each local board has outcomes and priorities that are outlined in each programme.</a:t>
          </a:r>
        </a:p>
      </dgm:t>
    </dgm:pt>
    <dgm:pt modelId="{0628CB81-CFAA-4AF2-A63D-9B36F9591042}" type="parTrans" cxnId="{D9AED778-6C31-453F-B1E4-93D78862A4B1}">
      <dgm:prSet/>
      <dgm:spPr/>
      <dgm:t>
        <a:bodyPr/>
        <a:lstStyle/>
        <a:p>
          <a:endParaRPr lang="en-NZ" sz="160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0653EECD-0537-416E-8FE6-29E2A2F2D93C}" type="sibTrans" cxnId="{D9AED778-6C31-453F-B1E4-93D78862A4B1}">
      <dgm:prSet/>
      <dgm:spPr/>
      <dgm:t>
        <a:bodyPr/>
        <a:lstStyle/>
        <a:p>
          <a:endParaRPr lang="en-NZ" sz="160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86A5717B-295E-477C-89DA-3777387691A4}">
      <dgm:prSet custT="1"/>
      <dgm:spPr/>
      <dgm:t>
        <a:bodyPr/>
        <a:lstStyle/>
        <a:p>
          <a:r>
            <a:rPr lang="en-NZ" sz="1600" dirty="0">
              <a:solidFill>
                <a:srgbClr val="082639"/>
              </a:solidFill>
              <a:latin typeface="National 2" panose="02000003000000000000" pitchFamily="50" charset="0"/>
            </a:rPr>
            <a:t>Each local board also have different priorities which are considered either, higher or lower priorities. </a:t>
          </a:r>
        </a:p>
        <a:p>
          <a:r>
            <a:rPr lang="en-NZ" sz="1600" dirty="0">
              <a:solidFill>
                <a:srgbClr val="082639"/>
              </a:solidFill>
              <a:latin typeface="National 2" panose="02000003000000000000" pitchFamily="50" charset="0"/>
            </a:rPr>
            <a:t>This means that the Local Board will also prioritise applicants based on this measure.</a:t>
          </a:r>
        </a:p>
      </dgm:t>
    </dgm:pt>
    <dgm:pt modelId="{4727855B-0897-4D1A-9852-78B392CCD137}" type="parTrans" cxnId="{C413F325-EB14-4056-A906-2AF232F3FE11}">
      <dgm:prSet/>
      <dgm:spPr/>
      <dgm:t>
        <a:bodyPr/>
        <a:lstStyle/>
        <a:p>
          <a:endParaRPr lang="en-NZ" sz="160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CDA781E3-32D5-4F30-95B3-A16DEEE94918}" type="sibTrans" cxnId="{C413F325-EB14-4056-A906-2AF232F3FE11}">
      <dgm:prSet/>
      <dgm:spPr/>
      <dgm:t>
        <a:bodyPr/>
        <a:lstStyle/>
        <a:p>
          <a:endParaRPr lang="en-NZ" sz="160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B2BD713D-F0A8-447A-9048-BE4C2957C7DF}" type="pres">
      <dgm:prSet presAssocID="{AD040D49-C2AE-487E-B4C2-983BF8EE90BA}" presName="vert0" presStyleCnt="0">
        <dgm:presLayoutVars>
          <dgm:dir/>
          <dgm:animOne val="branch"/>
          <dgm:animLvl val="lvl"/>
        </dgm:presLayoutVars>
      </dgm:prSet>
      <dgm:spPr/>
    </dgm:pt>
    <dgm:pt modelId="{7455CAD6-F8DB-4181-9A2A-335BEDC81496}" type="pres">
      <dgm:prSet presAssocID="{B8CA8939-2DCE-4645-A388-B29F1FC0FA60}" presName="thickLine" presStyleLbl="alignNode1" presStyleIdx="0" presStyleCnt="2"/>
      <dgm:spPr/>
    </dgm:pt>
    <dgm:pt modelId="{DEAB6F2A-79E8-4191-AA88-BBF6F02F324A}" type="pres">
      <dgm:prSet presAssocID="{B8CA8939-2DCE-4645-A388-B29F1FC0FA60}" presName="horz1" presStyleCnt="0"/>
      <dgm:spPr/>
    </dgm:pt>
    <dgm:pt modelId="{A65F1F52-58D7-4702-B0C0-5104DB0543BA}" type="pres">
      <dgm:prSet presAssocID="{B8CA8939-2DCE-4645-A388-B29F1FC0FA60}" presName="tx1" presStyleLbl="revTx" presStyleIdx="0" presStyleCnt="2"/>
      <dgm:spPr/>
    </dgm:pt>
    <dgm:pt modelId="{DC2EC00E-7CE3-44F2-9B21-6403E13E36A3}" type="pres">
      <dgm:prSet presAssocID="{B8CA8939-2DCE-4645-A388-B29F1FC0FA60}" presName="vert1" presStyleCnt="0"/>
      <dgm:spPr/>
    </dgm:pt>
    <dgm:pt modelId="{CF3CBAB5-30D6-45F5-9648-771C73B29D7B}" type="pres">
      <dgm:prSet presAssocID="{86A5717B-295E-477C-89DA-3777387691A4}" presName="thickLine" presStyleLbl="alignNode1" presStyleIdx="1" presStyleCnt="2"/>
      <dgm:spPr/>
    </dgm:pt>
    <dgm:pt modelId="{83DFF279-4472-43A4-8AD1-CC4D13F56CD5}" type="pres">
      <dgm:prSet presAssocID="{86A5717B-295E-477C-89DA-3777387691A4}" presName="horz1" presStyleCnt="0"/>
      <dgm:spPr/>
    </dgm:pt>
    <dgm:pt modelId="{89680ACD-60F5-42BD-A5F6-DD75A3FD6CDF}" type="pres">
      <dgm:prSet presAssocID="{86A5717B-295E-477C-89DA-3777387691A4}" presName="tx1" presStyleLbl="revTx" presStyleIdx="1" presStyleCnt="2" custScaleY="154562"/>
      <dgm:spPr/>
    </dgm:pt>
    <dgm:pt modelId="{D3CED91B-256C-4AF1-B049-1DF04A2A318F}" type="pres">
      <dgm:prSet presAssocID="{86A5717B-295E-477C-89DA-3777387691A4}" presName="vert1" presStyleCnt="0"/>
      <dgm:spPr/>
    </dgm:pt>
  </dgm:ptLst>
  <dgm:cxnLst>
    <dgm:cxn modelId="{66A2DB12-B90D-497B-AEA3-DE0182E9FB48}" type="presOf" srcId="{B8CA8939-2DCE-4645-A388-B29F1FC0FA60}" destId="{A65F1F52-58D7-4702-B0C0-5104DB0543BA}" srcOrd="0" destOrd="0" presId="urn:microsoft.com/office/officeart/2008/layout/LinedList"/>
    <dgm:cxn modelId="{C413F325-EB14-4056-A906-2AF232F3FE11}" srcId="{AD040D49-C2AE-487E-B4C2-983BF8EE90BA}" destId="{86A5717B-295E-477C-89DA-3777387691A4}" srcOrd="1" destOrd="0" parTransId="{4727855B-0897-4D1A-9852-78B392CCD137}" sibTransId="{CDA781E3-32D5-4F30-95B3-A16DEEE94918}"/>
    <dgm:cxn modelId="{E0193161-65F8-471F-A2E8-8F6F8409174E}" type="presOf" srcId="{86A5717B-295E-477C-89DA-3777387691A4}" destId="{89680ACD-60F5-42BD-A5F6-DD75A3FD6CDF}" srcOrd="0" destOrd="0" presId="urn:microsoft.com/office/officeart/2008/layout/LinedList"/>
    <dgm:cxn modelId="{D9AED778-6C31-453F-B1E4-93D78862A4B1}" srcId="{AD040D49-C2AE-487E-B4C2-983BF8EE90BA}" destId="{B8CA8939-2DCE-4645-A388-B29F1FC0FA60}" srcOrd="0" destOrd="0" parTransId="{0628CB81-CFAA-4AF2-A63D-9B36F9591042}" sibTransId="{0653EECD-0537-416E-8FE6-29E2A2F2D93C}"/>
    <dgm:cxn modelId="{4E9D62B5-D6D5-4AF8-AB20-C80E828DF27F}" type="presOf" srcId="{AD040D49-C2AE-487E-B4C2-983BF8EE90BA}" destId="{B2BD713D-F0A8-447A-9048-BE4C2957C7DF}" srcOrd="0" destOrd="0" presId="urn:microsoft.com/office/officeart/2008/layout/LinedList"/>
    <dgm:cxn modelId="{CA4197CF-B98F-4E07-BA7A-EBC8F0D837D4}" type="presParOf" srcId="{B2BD713D-F0A8-447A-9048-BE4C2957C7DF}" destId="{7455CAD6-F8DB-4181-9A2A-335BEDC81496}" srcOrd="0" destOrd="0" presId="urn:microsoft.com/office/officeart/2008/layout/LinedList"/>
    <dgm:cxn modelId="{DC868FDE-3563-42FB-98D3-4E82D1BF9B8C}" type="presParOf" srcId="{B2BD713D-F0A8-447A-9048-BE4C2957C7DF}" destId="{DEAB6F2A-79E8-4191-AA88-BBF6F02F324A}" srcOrd="1" destOrd="0" presId="urn:microsoft.com/office/officeart/2008/layout/LinedList"/>
    <dgm:cxn modelId="{7DBFC93F-B32A-4D66-BDFE-B95B2ED38DCA}" type="presParOf" srcId="{DEAB6F2A-79E8-4191-AA88-BBF6F02F324A}" destId="{A65F1F52-58D7-4702-B0C0-5104DB0543BA}" srcOrd="0" destOrd="0" presId="urn:microsoft.com/office/officeart/2008/layout/LinedList"/>
    <dgm:cxn modelId="{8B274B09-6B9D-4F95-A7CB-3A7418DC4615}" type="presParOf" srcId="{DEAB6F2A-79E8-4191-AA88-BBF6F02F324A}" destId="{DC2EC00E-7CE3-44F2-9B21-6403E13E36A3}" srcOrd="1" destOrd="0" presId="urn:microsoft.com/office/officeart/2008/layout/LinedList"/>
    <dgm:cxn modelId="{D2A2FC48-3267-444E-B84C-00E655C03F89}" type="presParOf" srcId="{B2BD713D-F0A8-447A-9048-BE4C2957C7DF}" destId="{CF3CBAB5-30D6-45F5-9648-771C73B29D7B}" srcOrd="2" destOrd="0" presId="urn:microsoft.com/office/officeart/2008/layout/LinedList"/>
    <dgm:cxn modelId="{18711710-D92B-4D27-A491-06EFFBF63115}" type="presParOf" srcId="{B2BD713D-F0A8-447A-9048-BE4C2957C7DF}" destId="{83DFF279-4472-43A4-8AD1-CC4D13F56CD5}" srcOrd="3" destOrd="0" presId="urn:microsoft.com/office/officeart/2008/layout/LinedList"/>
    <dgm:cxn modelId="{DE598979-4333-4CEE-8681-9C36BA8119FC}" type="presParOf" srcId="{83DFF279-4472-43A4-8AD1-CC4D13F56CD5}" destId="{89680ACD-60F5-42BD-A5F6-DD75A3FD6CDF}" srcOrd="0" destOrd="0" presId="urn:microsoft.com/office/officeart/2008/layout/LinedList"/>
    <dgm:cxn modelId="{2F849B6A-E626-4C06-8896-ED00A0139811}" type="presParOf" srcId="{83DFF279-4472-43A4-8AD1-CC4D13F56CD5}" destId="{D3CED91B-256C-4AF1-B049-1DF04A2A318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C7F367-1EAC-49E8-B735-16535E6343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NZ"/>
        </a:p>
      </dgm:t>
    </dgm:pt>
    <dgm:pt modelId="{0A9E8FCF-73F3-4D85-9F0F-FC411F1F9C93}">
      <dgm:prSet/>
      <dgm:spPr/>
      <dgm:t>
        <a:bodyPr/>
        <a:lstStyle/>
        <a:p>
          <a:r>
            <a:rPr lang="en-NZ" dirty="0"/>
            <a:t>Applicants with no legal structure applying for more than $1,000 must nominate an umbrella organisation or apply to have their funding released upon receipt of accountability.</a:t>
          </a:r>
        </a:p>
      </dgm:t>
    </dgm:pt>
    <dgm:pt modelId="{7E166DA7-6A53-4E27-8099-BCDE761558C3}" type="parTrans" cxnId="{928BE5DF-BDE0-4DF3-AF42-A9A65EF6D568}">
      <dgm:prSet/>
      <dgm:spPr/>
      <dgm:t>
        <a:bodyPr/>
        <a:lstStyle/>
        <a:p>
          <a:endParaRPr lang="en-NZ"/>
        </a:p>
      </dgm:t>
    </dgm:pt>
    <dgm:pt modelId="{76371D0C-8381-4376-8BF2-0C0093BD4412}" type="sibTrans" cxnId="{928BE5DF-BDE0-4DF3-AF42-A9A65EF6D568}">
      <dgm:prSet/>
      <dgm:spPr/>
      <dgm:t>
        <a:bodyPr/>
        <a:lstStyle/>
        <a:p>
          <a:endParaRPr lang="en-NZ"/>
        </a:p>
      </dgm:t>
    </dgm:pt>
    <dgm:pt modelId="{9A696B80-7548-4B49-A4DE-822602B8635A}">
      <dgm:prSet/>
      <dgm:spPr/>
      <dgm:t>
        <a:bodyPr/>
        <a:lstStyle/>
        <a:p>
          <a:r>
            <a:rPr lang="en-NZ"/>
            <a:t>Initiatives must fit with at least one of the board’s priorities as stipulated in the Local Board Plan of your Local Board area. (See the plan here: </a:t>
          </a:r>
          <a:r>
            <a:rPr lang="en-NZ">
              <a:hlinkClick xmlns:r="http://schemas.openxmlformats.org/officeDocument/2006/relationships" r:id="rId1"/>
            </a:rPr>
            <a:t>https://akhaveyoursay.aucklandcouncil.govt.nz/local-board-plans</a:t>
          </a:r>
          <a:r>
            <a:rPr lang="en-NZ"/>
            <a:t>) </a:t>
          </a:r>
        </a:p>
      </dgm:t>
    </dgm:pt>
    <dgm:pt modelId="{3EBE8DA3-8E5B-4F14-8554-022F252F66F0}" type="parTrans" cxnId="{BBAB0E62-2CB1-407A-A882-2ABE556A2B42}">
      <dgm:prSet/>
      <dgm:spPr/>
      <dgm:t>
        <a:bodyPr/>
        <a:lstStyle/>
        <a:p>
          <a:endParaRPr lang="en-NZ"/>
        </a:p>
      </dgm:t>
    </dgm:pt>
    <dgm:pt modelId="{1837EF73-2AE9-477F-9CC8-F6956DD52602}" type="sibTrans" cxnId="{BBAB0E62-2CB1-407A-A882-2ABE556A2B42}">
      <dgm:prSet/>
      <dgm:spPr/>
      <dgm:t>
        <a:bodyPr/>
        <a:lstStyle/>
        <a:p>
          <a:endParaRPr lang="en-NZ"/>
        </a:p>
      </dgm:t>
    </dgm:pt>
    <dgm:pt modelId="{9EE7B569-D042-47A6-B1DC-C9B8816D0DA3}">
      <dgm:prSet/>
      <dgm:spPr/>
      <dgm:t>
        <a:bodyPr/>
        <a:lstStyle/>
        <a:p>
          <a:r>
            <a:rPr lang="en-NZ" dirty="0"/>
            <a:t>Preference will be given to initiatives which take place in each Local Board area and/or are of benefit to the Local Board residents.</a:t>
          </a:r>
        </a:p>
      </dgm:t>
    </dgm:pt>
    <dgm:pt modelId="{4FB9B2A4-C579-4341-9D6F-A27A8D9A15E8}" type="parTrans" cxnId="{EA5B6278-C6CF-41AE-8BF1-D8D0CA9909E9}">
      <dgm:prSet/>
      <dgm:spPr/>
      <dgm:t>
        <a:bodyPr/>
        <a:lstStyle/>
        <a:p>
          <a:endParaRPr lang="en-NZ"/>
        </a:p>
      </dgm:t>
    </dgm:pt>
    <dgm:pt modelId="{9C4053CE-5150-439D-9D50-4AFB5855E6E5}" type="sibTrans" cxnId="{EA5B6278-C6CF-41AE-8BF1-D8D0CA9909E9}">
      <dgm:prSet/>
      <dgm:spPr/>
      <dgm:t>
        <a:bodyPr/>
        <a:lstStyle/>
        <a:p>
          <a:endParaRPr lang="en-NZ"/>
        </a:p>
      </dgm:t>
    </dgm:pt>
    <dgm:pt modelId="{13100D50-437C-4084-8125-3C403C906744}" type="pres">
      <dgm:prSet presAssocID="{8CC7F367-1EAC-49E8-B735-16535E63430C}" presName="linear" presStyleCnt="0">
        <dgm:presLayoutVars>
          <dgm:animLvl val="lvl"/>
          <dgm:resizeHandles val="exact"/>
        </dgm:presLayoutVars>
      </dgm:prSet>
      <dgm:spPr/>
    </dgm:pt>
    <dgm:pt modelId="{D9DD78C9-C1F9-45FC-A99F-41B0B94A757B}" type="pres">
      <dgm:prSet presAssocID="{0A9E8FCF-73F3-4D85-9F0F-FC411F1F9C9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78284B8-CBF0-41F6-830F-2B4A441656EB}" type="pres">
      <dgm:prSet presAssocID="{76371D0C-8381-4376-8BF2-0C0093BD4412}" presName="spacer" presStyleCnt="0"/>
      <dgm:spPr/>
    </dgm:pt>
    <dgm:pt modelId="{E4357591-6C12-467E-9B58-06AB5C44D973}" type="pres">
      <dgm:prSet presAssocID="{9A696B80-7548-4B49-A4DE-822602B863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D756A5C-83B8-4B44-BDB8-D363887B8DEB}" type="pres">
      <dgm:prSet presAssocID="{1837EF73-2AE9-477F-9CC8-F6956DD52602}" presName="spacer" presStyleCnt="0"/>
      <dgm:spPr/>
    </dgm:pt>
    <dgm:pt modelId="{0DC6EA3B-CDD7-433F-AE63-026F2B5CA43C}" type="pres">
      <dgm:prSet presAssocID="{9EE7B569-D042-47A6-B1DC-C9B8816D0DA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C7C1C0F-E15D-4A18-A8DB-BD3978B46EAD}" type="presOf" srcId="{0A9E8FCF-73F3-4D85-9F0F-FC411F1F9C93}" destId="{D9DD78C9-C1F9-45FC-A99F-41B0B94A757B}" srcOrd="0" destOrd="0" presId="urn:microsoft.com/office/officeart/2005/8/layout/vList2"/>
    <dgm:cxn modelId="{237BB939-DC8A-4D1C-8837-8CAF05FDBDDE}" type="presOf" srcId="{8CC7F367-1EAC-49E8-B735-16535E63430C}" destId="{13100D50-437C-4084-8125-3C403C906744}" srcOrd="0" destOrd="0" presId="urn:microsoft.com/office/officeart/2005/8/layout/vList2"/>
    <dgm:cxn modelId="{BBAB0E62-2CB1-407A-A882-2ABE556A2B42}" srcId="{8CC7F367-1EAC-49E8-B735-16535E63430C}" destId="{9A696B80-7548-4B49-A4DE-822602B8635A}" srcOrd="1" destOrd="0" parTransId="{3EBE8DA3-8E5B-4F14-8554-022F252F66F0}" sibTransId="{1837EF73-2AE9-477F-9CC8-F6956DD52602}"/>
    <dgm:cxn modelId="{6728B052-6983-47B1-B278-FFA091445F77}" type="presOf" srcId="{9A696B80-7548-4B49-A4DE-822602B8635A}" destId="{E4357591-6C12-467E-9B58-06AB5C44D973}" srcOrd="0" destOrd="0" presId="urn:microsoft.com/office/officeart/2005/8/layout/vList2"/>
    <dgm:cxn modelId="{EA5B6278-C6CF-41AE-8BF1-D8D0CA9909E9}" srcId="{8CC7F367-1EAC-49E8-B735-16535E63430C}" destId="{9EE7B569-D042-47A6-B1DC-C9B8816D0DA3}" srcOrd="2" destOrd="0" parTransId="{4FB9B2A4-C579-4341-9D6F-A27A8D9A15E8}" sibTransId="{9C4053CE-5150-439D-9D50-4AFB5855E6E5}"/>
    <dgm:cxn modelId="{9568225A-CA36-4DE9-8C67-C18E190D7813}" type="presOf" srcId="{9EE7B569-D042-47A6-B1DC-C9B8816D0DA3}" destId="{0DC6EA3B-CDD7-433F-AE63-026F2B5CA43C}" srcOrd="0" destOrd="0" presId="urn:microsoft.com/office/officeart/2005/8/layout/vList2"/>
    <dgm:cxn modelId="{928BE5DF-BDE0-4DF3-AF42-A9A65EF6D568}" srcId="{8CC7F367-1EAC-49E8-B735-16535E63430C}" destId="{0A9E8FCF-73F3-4D85-9F0F-FC411F1F9C93}" srcOrd="0" destOrd="0" parTransId="{7E166DA7-6A53-4E27-8099-BCDE761558C3}" sibTransId="{76371D0C-8381-4376-8BF2-0C0093BD4412}"/>
    <dgm:cxn modelId="{7125A2FB-1595-41B4-965D-FD1BF4D79D61}" type="presParOf" srcId="{13100D50-437C-4084-8125-3C403C906744}" destId="{D9DD78C9-C1F9-45FC-A99F-41B0B94A757B}" srcOrd="0" destOrd="0" presId="urn:microsoft.com/office/officeart/2005/8/layout/vList2"/>
    <dgm:cxn modelId="{42B18499-37C7-4CD8-833F-C99FB0CBDFF9}" type="presParOf" srcId="{13100D50-437C-4084-8125-3C403C906744}" destId="{478284B8-CBF0-41F6-830F-2B4A441656EB}" srcOrd="1" destOrd="0" presId="urn:microsoft.com/office/officeart/2005/8/layout/vList2"/>
    <dgm:cxn modelId="{16F0491F-0CC5-4531-B0DD-3400B4AEADEC}" type="presParOf" srcId="{13100D50-437C-4084-8125-3C403C906744}" destId="{E4357591-6C12-467E-9B58-06AB5C44D973}" srcOrd="2" destOrd="0" presId="urn:microsoft.com/office/officeart/2005/8/layout/vList2"/>
    <dgm:cxn modelId="{C674B40E-F776-48C2-A186-D2F68C36B282}" type="presParOf" srcId="{13100D50-437C-4084-8125-3C403C906744}" destId="{DD756A5C-83B8-4B44-BDB8-D363887B8DEB}" srcOrd="3" destOrd="0" presId="urn:microsoft.com/office/officeart/2005/8/layout/vList2"/>
    <dgm:cxn modelId="{289B2AD6-8B53-4A85-8BBB-767E596CFA46}" type="presParOf" srcId="{13100D50-437C-4084-8125-3C403C906744}" destId="{0DC6EA3B-CDD7-433F-AE63-026F2B5CA43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9B9BB5-A4CF-418B-A1D9-515DE3F07343}" type="doc">
      <dgm:prSet loTypeId="urn:microsoft.com/office/officeart/2005/8/layout/cycle3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NZ"/>
        </a:p>
      </dgm:t>
    </dgm:pt>
    <dgm:pt modelId="{041A3F33-E222-4C19-AC8F-BE5B789560DE}">
      <dgm:prSet custT="1"/>
      <dgm:spPr/>
      <dgm:t>
        <a:bodyPr/>
        <a:lstStyle/>
        <a:p>
          <a:r>
            <a:rPr lang="en-NZ" sz="1400" dirty="0"/>
            <a:t>Round open</a:t>
          </a:r>
        </a:p>
      </dgm:t>
    </dgm:pt>
    <dgm:pt modelId="{46097B9F-911C-430F-8891-2F41369F469B}" type="parTrans" cxnId="{38DEFDB9-96B3-47AF-B114-47B017FA4C76}">
      <dgm:prSet/>
      <dgm:spPr/>
      <dgm:t>
        <a:bodyPr/>
        <a:lstStyle/>
        <a:p>
          <a:endParaRPr lang="en-NZ" sz="2000"/>
        </a:p>
      </dgm:t>
    </dgm:pt>
    <dgm:pt modelId="{16140814-E062-4AFC-963E-41771879A63C}" type="sibTrans" cxnId="{38DEFDB9-96B3-47AF-B114-47B017FA4C76}">
      <dgm:prSet/>
      <dgm:spPr/>
      <dgm:t>
        <a:bodyPr/>
        <a:lstStyle/>
        <a:p>
          <a:endParaRPr lang="en-NZ" sz="2000"/>
        </a:p>
      </dgm:t>
    </dgm:pt>
    <dgm:pt modelId="{B3E678FD-25DA-449A-9F75-AAEC2820ECA8}">
      <dgm:prSet custT="1"/>
      <dgm:spPr/>
      <dgm:t>
        <a:bodyPr/>
        <a:lstStyle/>
        <a:p>
          <a:r>
            <a:rPr lang="en-NZ" sz="1400" dirty="0"/>
            <a:t>Round Closes and Assessment </a:t>
          </a:r>
        </a:p>
      </dgm:t>
    </dgm:pt>
    <dgm:pt modelId="{048D57DD-01DB-48A2-AF66-BA781D9AFE2C}" type="parTrans" cxnId="{7C0A1914-23CE-4F59-89B5-2561E7D4FD9D}">
      <dgm:prSet/>
      <dgm:spPr/>
      <dgm:t>
        <a:bodyPr/>
        <a:lstStyle/>
        <a:p>
          <a:endParaRPr lang="en-NZ" sz="2000"/>
        </a:p>
      </dgm:t>
    </dgm:pt>
    <dgm:pt modelId="{F8DEE99E-BA9A-48FF-B0CA-C7D8E639CF20}" type="sibTrans" cxnId="{7C0A1914-23CE-4F59-89B5-2561E7D4FD9D}">
      <dgm:prSet/>
      <dgm:spPr/>
      <dgm:t>
        <a:bodyPr/>
        <a:lstStyle/>
        <a:p>
          <a:endParaRPr lang="en-NZ" sz="2000"/>
        </a:p>
      </dgm:t>
    </dgm:pt>
    <dgm:pt modelId="{30FC8113-FC5B-44DE-B548-6F3E296ACB60}">
      <dgm:prSet custT="1"/>
      <dgm:spPr/>
      <dgm:t>
        <a:bodyPr/>
        <a:lstStyle/>
        <a:p>
          <a:r>
            <a:rPr lang="en-NZ" sz="1050" dirty="0"/>
            <a:t>Grants Advisors assess application and follow up with applicants if further information required.</a:t>
          </a:r>
        </a:p>
      </dgm:t>
    </dgm:pt>
    <dgm:pt modelId="{6953E0DD-1CAD-4ECC-9BEC-01C5A467907C}" type="parTrans" cxnId="{563C90F7-11BB-4C40-872B-96A6C2158983}">
      <dgm:prSet/>
      <dgm:spPr/>
      <dgm:t>
        <a:bodyPr/>
        <a:lstStyle/>
        <a:p>
          <a:endParaRPr lang="en-NZ" sz="2000"/>
        </a:p>
      </dgm:t>
    </dgm:pt>
    <dgm:pt modelId="{6558EA7F-797F-41D2-AE91-56D549F05370}" type="sibTrans" cxnId="{563C90F7-11BB-4C40-872B-96A6C2158983}">
      <dgm:prSet/>
      <dgm:spPr/>
      <dgm:t>
        <a:bodyPr/>
        <a:lstStyle/>
        <a:p>
          <a:endParaRPr lang="en-NZ" sz="2000"/>
        </a:p>
      </dgm:t>
    </dgm:pt>
    <dgm:pt modelId="{57FD7D3E-1980-4ECD-8008-B9A81F126AF0}">
      <dgm:prSet custT="1"/>
      <dgm:spPr/>
      <dgm:t>
        <a:bodyPr/>
        <a:lstStyle/>
        <a:p>
          <a:r>
            <a:rPr lang="en-NZ" sz="1400"/>
            <a:t>Decision</a:t>
          </a:r>
        </a:p>
      </dgm:t>
    </dgm:pt>
    <dgm:pt modelId="{8BFE3691-E627-41F6-8F80-C7E1C22CF9AA}" type="parTrans" cxnId="{3954728C-7927-4FEF-A3EA-9F460B3D374D}">
      <dgm:prSet/>
      <dgm:spPr/>
      <dgm:t>
        <a:bodyPr/>
        <a:lstStyle/>
        <a:p>
          <a:endParaRPr lang="en-NZ" sz="2000"/>
        </a:p>
      </dgm:t>
    </dgm:pt>
    <dgm:pt modelId="{E4750400-2B8B-43D3-AC77-C4C2A0297C8E}" type="sibTrans" cxnId="{3954728C-7927-4FEF-A3EA-9F460B3D374D}">
      <dgm:prSet/>
      <dgm:spPr/>
      <dgm:t>
        <a:bodyPr/>
        <a:lstStyle/>
        <a:p>
          <a:endParaRPr lang="en-NZ" sz="2000"/>
        </a:p>
      </dgm:t>
    </dgm:pt>
    <dgm:pt modelId="{816D785A-7630-4158-AC82-9D2C7C28D966}">
      <dgm:prSet custT="1"/>
      <dgm:spPr/>
      <dgm:t>
        <a:bodyPr/>
        <a:lstStyle/>
        <a:p>
          <a:r>
            <a:rPr lang="en-NZ" sz="1050" dirty="0"/>
            <a:t>The local board will make decision on level of funding in business meeting</a:t>
          </a:r>
        </a:p>
      </dgm:t>
    </dgm:pt>
    <dgm:pt modelId="{7D454556-EE23-46C3-8DFA-757A1139341F}" type="parTrans" cxnId="{596A9625-DFF8-4368-819E-970D963964F4}">
      <dgm:prSet/>
      <dgm:spPr/>
      <dgm:t>
        <a:bodyPr/>
        <a:lstStyle/>
        <a:p>
          <a:endParaRPr lang="en-NZ" sz="2000"/>
        </a:p>
      </dgm:t>
    </dgm:pt>
    <dgm:pt modelId="{A8A9CD87-E3F2-42B1-8AE8-8B0B7A9B2080}" type="sibTrans" cxnId="{596A9625-DFF8-4368-819E-970D963964F4}">
      <dgm:prSet/>
      <dgm:spPr/>
      <dgm:t>
        <a:bodyPr/>
        <a:lstStyle/>
        <a:p>
          <a:endParaRPr lang="en-NZ" sz="2000"/>
        </a:p>
      </dgm:t>
    </dgm:pt>
    <dgm:pt modelId="{B550ADEC-F859-414E-B22E-D0876235A3A2}">
      <dgm:prSet custT="1"/>
      <dgm:spPr/>
      <dgm:t>
        <a:bodyPr/>
        <a:lstStyle/>
        <a:p>
          <a:r>
            <a:rPr lang="en-NZ" sz="1400"/>
            <a:t>Notifications </a:t>
          </a:r>
        </a:p>
      </dgm:t>
    </dgm:pt>
    <dgm:pt modelId="{EF14AF69-8A76-4F12-8647-85679A36FDCB}" type="parTrans" cxnId="{C5E1F60E-4003-4F66-BA68-2805F5362C8C}">
      <dgm:prSet/>
      <dgm:spPr/>
      <dgm:t>
        <a:bodyPr/>
        <a:lstStyle/>
        <a:p>
          <a:endParaRPr lang="en-NZ" sz="2000"/>
        </a:p>
      </dgm:t>
    </dgm:pt>
    <dgm:pt modelId="{D5CC707F-7D28-40C1-8EB5-C24FD2D43173}" type="sibTrans" cxnId="{C5E1F60E-4003-4F66-BA68-2805F5362C8C}">
      <dgm:prSet/>
      <dgm:spPr/>
      <dgm:t>
        <a:bodyPr/>
        <a:lstStyle/>
        <a:p>
          <a:endParaRPr lang="en-NZ" sz="2000"/>
        </a:p>
      </dgm:t>
    </dgm:pt>
    <dgm:pt modelId="{B96F250D-4509-4184-BF41-EBE26BCA9C27}">
      <dgm:prSet custT="1"/>
      <dgm:spPr/>
      <dgm:t>
        <a:bodyPr/>
        <a:lstStyle/>
        <a:p>
          <a:r>
            <a:rPr lang="en-NZ" sz="1050" dirty="0"/>
            <a:t>Sent out 1-2 weeks after business meeting </a:t>
          </a:r>
        </a:p>
      </dgm:t>
    </dgm:pt>
    <dgm:pt modelId="{6EC95954-9BF5-42E3-AE41-3F673697D22B}" type="parTrans" cxnId="{E37A6E3A-A4B9-462E-83E6-8D4F5E82D3BC}">
      <dgm:prSet/>
      <dgm:spPr/>
      <dgm:t>
        <a:bodyPr/>
        <a:lstStyle/>
        <a:p>
          <a:endParaRPr lang="en-NZ" sz="2000"/>
        </a:p>
      </dgm:t>
    </dgm:pt>
    <dgm:pt modelId="{A8BF1D9D-7384-46B8-B4EA-0BDCBD9E3B90}" type="sibTrans" cxnId="{E37A6E3A-A4B9-462E-83E6-8D4F5E82D3BC}">
      <dgm:prSet/>
      <dgm:spPr/>
      <dgm:t>
        <a:bodyPr/>
        <a:lstStyle/>
        <a:p>
          <a:endParaRPr lang="en-NZ" sz="2000"/>
        </a:p>
      </dgm:t>
    </dgm:pt>
    <dgm:pt modelId="{CA40A93E-69B4-4894-A987-E9EEAAC5A0E1}">
      <dgm:prSet custT="1"/>
      <dgm:spPr/>
      <dgm:t>
        <a:bodyPr/>
        <a:lstStyle/>
        <a:p>
          <a:r>
            <a:rPr lang="en-NZ" sz="1400" dirty="0"/>
            <a:t>Accountability </a:t>
          </a:r>
        </a:p>
      </dgm:t>
    </dgm:pt>
    <dgm:pt modelId="{35A37B46-BBC0-458F-8893-963026E0FBDD}" type="parTrans" cxnId="{98F45BB2-9F44-44C4-9E69-90A6BEAFBD79}">
      <dgm:prSet/>
      <dgm:spPr/>
      <dgm:t>
        <a:bodyPr/>
        <a:lstStyle/>
        <a:p>
          <a:endParaRPr lang="en-NZ" sz="2000"/>
        </a:p>
      </dgm:t>
    </dgm:pt>
    <dgm:pt modelId="{5F24D047-0A51-4B24-9931-79B9CAB325FC}" type="sibTrans" cxnId="{98F45BB2-9F44-44C4-9E69-90A6BEAFBD79}">
      <dgm:prSet/>
      <dgm:spPr/>
      <dgm:t>
        <a:bodyPr/>
        <a:lstStyle/>
        <a:p>
          <a:endParaRPr lang="en-NZ" sz="2000"/>
        </a:p>
      </dgm:t>
    </dgm:pt>
    <dgm:pt modelId="{4D9DEDA6-C1B5-4574-A7C8-978F51DFAF3B}">
      <dgm:prSet custT="1"/>
      <dgm:spPr/>
      <dgm:t>
        <a:bodyPr/>
        <a:lstStyle/>
        <a:p>
          <a:r>
            <a:rPr lang="en-NZ" sz="1050" dirty="0"/>
            <a:t>Successful applicants to supply within 2 months after project completion date. </a:t>
          </a:r>
        </a:p>
      </dgm:t>
    </dgm:pt>
    <dgm:pt modelId="{78717666-FE4E-48B5-B7C1-6463656DF683}" type="parTrans" cxnId="{5C8359C0-F298-4727-A01D-A915ACE9447D}">
      <dgm:prSet/>
      <dgm:spPr/>
      <dgm:t>
        <a:bodyPr/>
        <a:lstStyle/>
        <a:p>
          <a:endParaRPr lang="en-NZ" sz="2000"/>
        </a:p>
      </dgm:t>
    </dgm:pt>
    <dgm:pt modelId="{E234B40E-6550-4FA6-A2C4-4D31E4AAAA50}" type="sibTrans" cxnId="{5C8359C0-F298-4727-A01D-A915ACE9447D}">
      <dgm:prSet/>
      <dgm:spPr/>
      <dgm:t>
        <a:bodyPr/>
        <a:lstStyle/>
        <a:p>
          <a:endParaRPr lang="en-NZ" sz="2000"/>
        </a:p>
      </dgm:t>
    </dgm:pt>
    <dgm:pt modelId="{346DDC4F-B114-4726-84CB-A8412B25C4D6}">
      <dgm:prSet custT="1"/>
      <dgm:spPr/>
      <dgm:t>
        <a:bodyPr/>
        <a:lstStyle/>
        <a:p>
          <a:r>
            <a:rPr lang="en-NZ" sz="1050" dirty="0"/>
            <a:t>Grant round opens for submission </a:t>
          </a:r>
        </a:p>
      </dgm:t>
    </dgm:pt>
    <dgm:pt modelId="{2DECFD8C-826A-4F5F-8593-9F56AC044BF7}" type="parTrans" cxnId="{21C22BB3-0C58-449D-916B-83D0793607D9}">
      <dgm:prSet/>
      <dgm:spPr/>
      <dgm:t>
        <a:bodyPr/>
        <a:lstStyle/>
        <a:p>
          <a:endParaRPr lang="en-NZ" sz="2000"/>
        </a:p>
      </dgm:t>
    </dgm:pt>
    <dgm:pt modelId="{A27A977F-95A4-4423-A2E9-219589B869C8}" type="sibTrans" cxnId="{21C22BB3-0C58-449D-916B-83D0793607D9}">
      <dgm:prSet/>
      <dgm:spPr/>
      <dgm:t>
        <a:bodyPr/>
        <a:lstStyle/>
        <a:p>
          <a:endParaRPr lang="en-NZ" sz="2000"/>
        </a:p>
      </dgm:t>
    </dgm:pt>
    <dgm:pt modelId="{79D6BA99-B6F1-4C65-BC42-CFED6879042C}">
      <dgm:prSet custT="1"/>
      <dgm:spPr/>
      <dgm:t>
        <a:bodyPr/>
        <a:lstStyle/>
        <a:p>
          <a:endParaRPr lang="en-NZ" sz="1050" dirty="0"/>
        </a:p>
      </dgm:t>
    </dgm:pt>
    <dgm:pt modelId="{B3945CF1-DAF5-418D-AE60-1FB7758C32F0}" type="parTrans" cxnId="{8ACD5C7F-30A7-4803-8D72-DCBCE24BB598}">
      <dgm:prSet/>
      <dgm:spPr/>
      <dgm:t>
        <a:bodyPr/>
        <a:lstStyle/>
        <a:p>
          <a:endParaRPr lang="en-NZ"/>
        </a:p>
      </dgm:t>
    </dgm:pt>
    <dgm:pt modelId="{65829F09-F60C-414A-9521-01A353CD300F}" type="sibTrans" cxnId="{8ACD5C7F-30A7-4803-8D72-DCBCE24BB598}">
      <dgm:prSet/>
      <dgm:spPr/>
      <dgm:t>
        <a:bodyPr/>
        <a:lstStyle/>
        <a:p>
          <a:endParaRPr lang="en-NZ"/>
        </a:p>
      </dgm:t>
    </dgm:pt>
    <dgm:pt modelId="{E3A09CF8-9A2B-4D26-A6AB-3D5F36E3474D}">
      <dgm:prSet custT="1"/>
      <dgm:spPr/>
      <dgm:t>
        <a:bodyPr/>
        <a:lstStyle/>
        <a:p>
          <a:r>
            <a:rPr lang="en-NZ" sz="1050" dirty="0"/>
            <a:t>Process can take between 6-8 weeks</a:t>
          </a:r>
        </a:p>
      </dgm:t>
    </dgm:pt>
    <dgm:pt modelId="{457257D5-15EE-4399-8428-D195B9FBF58E}" type="parTrans" cxnId="{7B0239D4-24FD-4C60-A258-387A2A71C473}">
      <dgm:prSet/>
      <dgm:spPr/>
      <dgm:t>
        <a:bodyPr/>
        <a:lstStyle/>
        <a:p>
          <a:endParaRPr lang="en-NZ"/>
        </a:p>
      </dgm:t>
    </dgm:pt>
    <dgm:pt modelId="{71DC4967-6F74-4A51-AF3D-3832FAB94426}" type="sibTrans" cxnId="{7B0239D4-24FD-4C60-A258-387A2A71C473}">
      <dgm:prSet/>
      <dgm:spPr/>
      <dgm:t>
        <a:bodyPr/>
        <a:lstStyle/>
        <a:p>
          <a:endParaRPr lang="en-NZ"/>
        </a:p>
      </dgm:t>
    </dgm:pt>
    <dgm:pt modelId="{CE81CBF8-DB41-4C05-9D6F-31A9ABE92CA5}">
      <dgm:prSet custT="1"/>
      <dgm:spPr/>
      <dgm:t>
        <a:bodyPr/>
        <a:lstStyle/>
        <a:p>
          <a:r>
            <a:rPr lang="en-NZ" sz="1050" dirty="0"/>
            <a:t>Can occur 8 weeks after rounds close </a:t>
          </a:r>
        </a:p>
      </dgm:t>
    </dgm:pt>
    <dgm:pt modelId="{D25FFA78-CFE3-4B01-A470-D9A16B09B565}" type="parTrans" cxnId="{2A81C585-2143-4F25-8ACD-0116943AFE06}">
      <dgm:prSet/>
      <dgm:spPr/>
      <dgm:t>
        <a:bodyPr/>
        <a:lstStyle/>
        <a:p>
          <a:endParaRPr lang="en-NZ"/>
        </a:p>
      </dgm:t>
    </dgm:pt>
    <dgm:pt modelId="{CE314EC4-E1A3-4206-8C90-2F79004E2463}" type="sibTrans" cxnId="{2A81C585-2143-4F25-8ACD-0116943AFE06}">
      <dgm:prSet/>
      <dgm:spPr/>
      <dgm:t>
        <a:bodyPr/>
        <a:lstStyle/>
        <a:p>
          <a:endParaRPr lang="en-NZ"/>
        </a:p>
      </dgm:t>
    </dgm:pt>
    <dgm:pt modelId="{B98C6020-0DAB-4D3C-A984-A13440F9D7BC}" type="pres">
      <dgm:prSet presAssocID="{9B9B9BB5-A4CF-418B-A1D9-515DE3F07343}" presName="Name0" presStyleCnt="0">
        <dgm:presLayoutVars>
          <dgm:dir/>
          <dgm:resizeHandles val="exact"/>
        </dgm:presLayoutVars>
      </dgm:prSet>
      <dgm:spPr/>
    </dgm:pt>
    <dgm:pt modelId="{33E91975-29AC-4E87-959D-18E28D647114}" type="pres">
      <dgm:prSet presAssocID="{9B9B9BB5-A4CF-418B-A1D9-515DE3F07343}" presName="cycle" presStyleCnt="0"/>
      <dgm:spPr/>
    </dgm:pt>
    <dgm:pt modelId="{6DF2F746-F424-4666-BA49-46A6D3199E4E}" type="pres">
      <dgm:prSet presAssocID="{041A3F33-E222-4C19-AC8F-BE5B789560DE}" presName="nodeFirstNode" presStyleLbl="node1" presStyleIdx="0" presStyleCnt="5">
        <dgm:presLayoutVars>
          <dgm:bulletEnabled val="1"/>
        </dgm:presLayoutVars>
      </dgm:prSet>
      <dgm:spPr/>
    </dgm:pt>
    <dgm:pt modelId="{95B2A255-9897-4834-92E4-2ED17619C0A4}" type="pres">
      <dgm:prSet presAssocID="{16140814-E062-4AFC-963E-41771879A63C}" presName="sibTransFirstNode" presStyleLbl="bgShp" presStyleIdx="0" presStyleCnt="1"/>
      <dgm:spPr/>
    </dgm:pt>
    <dgm:pt modelId="{8C3E1E9E-B9EB-4B45-90D3-B3AE3EED29DA}" type="pres">
      <dgm:prSet presAssocID="{B3E678FD-25DA-449A-9F75-AAEC2820ECA8}" presName="nodeFollowingNodes" presStyleLbl="node1" presStyleIdx="1" presStyleCnt="5" custScaleX="101766" custScaleY="118610" custRadScaleRad="99533" custRadScaleInc="3061">
        <dgm:presLayoutVars>
          <dgm:bulletEnabled val="1"/>
        </dgm:presLayoutVars>
      </dgm:prSet>
      <dgm:spPr/>
    </dgm:pt>
    <dgm:pt modelId="{70DFE7B9-10A3-4E04-A6D5-E1D78DE6893C}" type="pres">
      <dgm:prSet presAssocID="{57FD7D3E-1980-4ECD-8008-B9A81F126AF0}" presName="nodeFollowingNodes" presStyleLbl="node1" presStyleIdx="2" presStyleCnt="5">
        <dgm:presLayoutVars>
          <dgm:bulletEnabled val="1"/>
        </dgm:presLayoutVars>
      </dgm:prSet>
      <dgm:spPr/>
    </dgm:pt>
    <dgm:pt modelId="{F009509B-32A4-4E91-8EF5-07372D418381}" type="pres">
      <dgm:prSet presAssocID="{B550ADEC-F859-414E-B22E-D0876235A3A2}" presName="nodeFollowingNodes" presStyleLbl="node1" presStyleIdx="3" presStyleCnt="5">
        <dgm:presLayoutVars>
          <dgm:bulletEnabled val="1"/>
        </dgm:presLayoutVars>
      </dgm:prSet>
      <dgm:spPr/>
    </dgm:pt>
    <dgm:pt modelId="{94C1EB25-7FC0-4684-96D8-28C298F978E4}" type="pres">
      <dgm:prSet presAssocID="{CA40A93E-69B4-4894-A987-E9EEAAC5A0E1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C5E1F60E-4003-4F66-BA68-2805F5362C8C}" srcId="{9B9B9BB5-A4CF-418B-A1D9-515DE3F07343}" destId="{B550ADEC-F859-414E-B22E-D0876235A3A2}" srcOrd="3" destOrd="0" parTransId="{EF14AF69-8A76-4F12-8647-85679A36FDCB}" sibTransId="{D5CC707F-7D28-40C1-8EB5-C24FD2D43173}"/>
    <dgm:cxn modelId="{7C0A1914-23CE-4F59-89B5-2561E7D4FD9D}" srcId="{9B9B9BB5-A4CF-418B-A1D9-515DE3F07343}" destId="{B3E678FD-25DA-449A-9F75-AAEC2820ECA8}" srcOrd="1" destOrd="0" parTransId="{048D57DD-01DB-48A2-AF66-BA781D9AFE2C}" sibTransId="{F8DEE99E-BA9A-48FF-B0CA-C7D8E639CF20}"/>
    <dgm:cxn modelId="{596A9625-DFF8-4368-819E-970D963964F4}" srcId="{57FD7D3E-1980-4ECD-8008-B9A81F126AF0}" destId="{816D785A-7630-4158-AC82-9D2C7C28D966}" srcOrd="0" destOrd="0" parTransId="{7D454556-EE23-46C3-8DFA-757A1139341F}" sibTransId="{A8A9CD87-E3F2-42B1-8AE8-8B0B7A9B2080}"/>
    <dgm:cxn modelId="{3DE35026-0B65-44D1-B146-452DB70C4034}" type="presOf" srcId="{16140814-E062-4AFC-963E-41771879A63C}" destId="{95B2A255-9897-4834-92E4-2ED17619C0A4}" srcOrd="0" destOrd="0" presId="urn:microsoft.com/office/officeart/2005/8/layout/cycle3"/>
    <dgm:cxn modelId="{9BB83032-99A1-4046-BE31-51BF06E40110}" type="presOf" srcId="{4D9DEDA6-C1B5-4574-A7C8-978F51DFAF3B}" destId="{94C1EB25-7FC0-4684-96D8-28C298F978E4}" srcOrd="0" destOrd="1" presId="urn:microsoft.com/office/officeart/2005/8/layout/cycle3"/>
    <dgm:cxn modelId="{E37A6E3A-A4B9-462E-83E6-8D4F5E82D3BC}" srcId="{B550ADEC-F859-414E-B22E-D0876235A3A2}" destId="{B96F250D-4509-4184-BF41-EBE26BCA9C27}" srcOrd="0" destOrd="0" parTransId="{6EC95954-9BF5-42E3-AE41-3F673697D22B}" sibTransId="{A8BF1D9D-7384-46B8-B4EA-0BDCBD9E3B90}"/>
    <dgm:cxn modelId="{8524045B-6B93-415E-9FD8-4103F9806D93}" type="presOf" srcId="{CA40A93E-69B4-4894-A987-E9EEAAC5A0E1}" destId="{94C1EB25-7FC0-4684-96D8-28C298F978E4}" srcOrd="0" destOrd="0" presId="urn:microsoft.com/office/officeart/2005/8/layout/cycle3"/>
    <dgm:cxn modelId="{39EFB360-20E8-4F3B-801D-F4A4DD9D7414}" type="presOf" srcId="{816D785A-7630-4158-AC82-9D2C7C28D966}" destId="{70DFE7B9-10A3-4E04-A6D5-E1D78DE6893C}" srcOrd="0" destOrd="1" presId="urn:microsoft.com/office/officeart/2005/8/layout/cycle3"/>
    <dgm:cxn modelId="{82138045-1E57-4124-A542-CCEDF1EEBF1B}" type="presOf" srcId="{346DDC4F-B114-4726-84CB-A8412B25C4D6}" destId="{6DF2F746-F424-4666-BA49-46A6D3199E4E}" srcOrd="0" destOrd="1" presId="urn:microsoft.com/office/officeart/2005/8/layout/cycle3"/>
    <dgm:cxn modelId="{8491EF4F-8BDA-45E9-BB12-668846DDC6DF}" type="presOf" srcId="{B96F250D-4509-4184-BF41-EBE26BCA9C27}" destId="{F009509B-32A4-4E91-8EF5-07372D418381}" srcOrd="0" destOrd="1" presId="urn:microsoft.com/office/officeart/2005/8/layout/cycle3"/>
    <dgm:cxn modelId="{8ACD5C7F-30A7-4803-8D72-DCBCE24BB598}" srcId="{B3E678FD-25DA-449A-9F75-AAEC2820ECA8}" destId="{79D6BA99-B6F1-4C65-BC42-CFED6879042C}" srcOrd="2" destOrd="0" parTransId="{B3945CF1-DAF5-418D-AE60-1FB7758C32F0}" sibTransId="{65829F09-F60C-414A-9521-01A353CD300F}"/>
    <dgm:cxn modelId="{C6A2A180-49F9-465D-8109-04082AD3DE1D}" type="presOf" srcId="{79D6BA99-B6F1-4C65-BC42-CFED6879042C}" destId="{8C3E1E9E-B9EB-4B45-90D3-B3AE3EED29DA}" srcOrd="0" destOrd="3" presId="urn:microsoft.com/office/officeart/2005/8/layout/cycle3"/>
    <dgm:cxn modelId="{2A81C585-2143-4F25-8ACD-0116943AFE06}" srcId="{57FD7D3E-1980-4ECD-8008-B9A81F126AF0}" destId="{CE81CBF8-DB41-4C05-9D6F-31A9ABE92CA5}" srcOrd="1" destOrd="0" parTransId="{D25FFA78-CFE3-4B01-A470-D9A16B09B565}" sibTransId="{CE314EC4-E1A3-4206-8C90-2F79004E2463}"/>
    <dgm:cxn modelId="{3954728C-7927-4FEF-A3EA-9F460B3D374D}" srcId="{9B9B9BB5-A4CF-418B-A1D9-515DE3F07343}" destId="{57FD7D3E-1980-4ECD-8008-B9A81F126AF0}" srcOrd="2" destOrd="0" parTransId="{8BFE3691-E627-41F6-8F80-C7E1C22CF9AA}" sibTransId="{E4750400-2B8B-43D3-AC77-C4C2A0297C8E}"/>
    <dgm:cxn modelId="{03F5B5A0-8FCD-4D1F-B8C7-53E531F262A3}" type="presOf" srcId="{041A3F33-E222-4C19-AC8F-BE5B789560DE}" destId="{6DF2F746-F424-4666-BA49-46A6D3199E4E}" srcOrd="0" destOrd="0" presId="urn:microsoft.com/office/officeart/2005/8/layout/cycle3"/>
    <dgm:cxn modelId="{9A9CB8AD-9F45-472B-9383-FA7A330CDCDE}" type="presOf" srcId="{B3E678FD-25DA-449A-9F75-AAEC2820ECA8}" destId="{8C3E1E9E-B9EB-4B45-90D3-B3AE3EED29DA}" srcOrd="0" destOrd="0" presId="urn:microsoft.com/office/officeart/2005/8/layout/cycle3"/>
    <dgm:cxn modelId="{5D97FAB0-AED5-4DCE-9DCA-F0C5AC3FAD1A}" type="presOf" srcId="{57FD7D3E-1980-4ECD-8008-B9A81F126AF0}" destId="{70DFE7B9-10A3-4E04-A6D5-E1D78DE6893C}" srcOrd="0" destOrd="0" presId="urn:microsoft.com/office/officeart/2005/8/layout/cycle3"/>
    <dgm:cxn modelId="{98F45BB2-9F44-44C4-9E69-90A6BEAFBD79}" srcId="{9B9B9BB5-A4CF-418B-A1D9-515DE3F07343}" destId="{CA40A93E-69B4-4894-A987-E9EEAAC5A0E1}" srcOrd="4" destOrd="0" parTransId="{35A37B46-BBC0-458F-8893-963026E0FBDD}" sibTransId="{5F24D047-0A51-4B24-9931-79B9CAB325FC}"/>
    <dgm:cxn modelId="{CCC267B2-01A9-4CD4-A935-9EC73D87D0A9}" type="presOf" srcId="{30FC8113-FC5B-44DE-B548-6F3E296ACB60}" destId="{8C3E1E9E-B9EB-4B45-90D3-B3AE3EED29DA}" srcOrd="0" destOrd="1" presId="urn:microsoft.com/office/officeart/2005/8/layout/cycle3"/>
    <dgm:cxn modelId="{21C22BB3-0C58-449D-916B-83D0793607D9}" srcId="{041A3F33-E222-4C19-AC8F-BE5B789560DE}" destId="{346DDC4F-B114-4726-84CB-A8412B25C4D6}" srcOrd="0" destOrd="0" parTransId="{2DECFD8C-826A-4F5F-8593-9F56AC044BF7}" sibTransId="{A27A977F-95A4-4423-A2E9-219589B869C8}"/>
    <dgm:cxn modelId="{38DEFDB9-96B3-47AF-B114-47B017FA4C76}" srcId="{9B9B9BB5-A4CF-418B-A1D9-515DE3F07343}" destId="{041A3F33-E222-4C19-AC8F-BE5B789560DE}" srcOrd="0" destOrd="0" parTransId="{46097B9F-911C-430F-8891-2F41369F469B}" sibTransId="{16140814-E062-4AFC-963E-41771879A63C}"/>
    <dgm:cxn modelId="{5C8359C0-F298-4727-A01D-A915ACE9447D}" srcId="{CA40A93E-69B4-4894-A987-E9EEAAC5A0E1}" destId="{4D9DEDA6-C1B5-4574-A7C8-978F51DFAF3B}" srcOrd="0" destOrd="0" parTransId="{78717666-FE4E-48B5-B7C1-6463656DF683}" sibTransId="{E234B40E-6550-4FA6-A2C4-4D31E4AAAA50}"/>
    <dgm:cxn modelId="{7B0239D4-24FD-4C60-A258-387A2A71C473}" srcId="{B3E678FD-25DA-449A-9F75-AAEC2820ECA8}" destId="{E3A09CF8-9A2B-4D26-A6AB-3D5F36E3474D}" srcOrd="1" destOrd="0" parTransId="{457257D5-15EE-4399-8428-D195B9FBF58E}" sibTransId="{71DC4967-6F74-4A51-AF3D-3832FAB94426}"/>
    <dgm:cxn modelId="{5C51C5D6-A079-4EEE-8AC0-7E73148F9808}" type="presOf" srcId="{B550ADEC-F859-414E-B22E-D0876235A3A2}" destId="{F009509B-32A4-4E91-8EF5-07372D418381}" srcOrd="0" destOrd="0" presId="urn:microsoft.com/office/officeart/2005/8/layout/cycle3"/>
    <dgm:cxn modelId="{2030BBE5-E4D6-4E98-A8AC-57084024BA0F}" type="presOf" srcId="{E3A09CF8-9A2B-4D26-A6AB-3D5F36E3474D}" destId="{8C3E1E9E-B9EB-4B45-90D3-B3AE3EED29DA}" srcOrd="0" destOrd="2" presId="urn:microsoft.com/office/officeart/2005/8/layout/cycle3"/>
    <dgm:cxn modelId="{50B3E1F1-4EF7-49A9-914E-ACA71B4A2797}" type="presOf" srcId="{CE81CBF8-DB41-4C05-9D6F-31A9ABE92CA5}" destId="{70DFE7B9-10A3-4E04-A6D5-E1D78DE6893C}" srcOrd="0" destOrd="2" presId="urn:microsoft.com/office/officeart/2005/8/layout/cycle3"/>
    <dgm:cxn modelId="{563C90F7-11BB-4C40-872B-96A6C2158983}" srcId="{B3E678FD-25DA-449A-9F75-AAEC2820ECA8}" destId="{30FC8113-FC5B-44DE-B548-6F3E296ACB60}" srcOrd="0" destOrd="0" parTransId="{6953E0DD-1CAD-4ECC-9BEC-01C5A467907C}" sibTransId="{6558EA7F-797F-41D2-AE91-56D549F05370}"/>
    <dgm:cxn modelId="{374728FB-76CE-4AD9-8CBD-0A0FE741F5B0}" type="presOf" srcId="{9B9B9BB5-A4CF-418B-A1D9-515DE3F07343}" destId="{B98C6020-0DAB-4D3C-A984-A13440F9D7BC}" srcOrd="0" destOrd="0" presId="urn:microsoft.com/office/officeart/2005/8/layout/cycle3"/>
    <dgm:cxn modelId="{801EB5B5-C1AE-4E3E-ADC7-A794BCA8E37B}" type="presParOf" srcId="{B98C6020-0DAB-4D3C-A984-A13440F9D7BC}" destId="{33E91975-29AC-4E87-959D-18E28D647114}" srcOrd="0" destOrd="0" presId="urn:microsoft.com/office/officeart/2005/8/layout/cycle3"/>
    <dgm:cxn modelId="{1CEDF86C-82AA-41C9-BFE6-40544BD5F625}" type="presParOf" srcId="{33E91975-29AC-4E87-959D-18E28D647114}" destId="{6DF2F746-F424-4666-BA49-46A6D3199E4E}" srcOrd="0" destOrd="0" presId="urn:microsoft.com/office/officeart/2005/8/layout/cycle3"/>
    <dgm:cxn modelId="{3062A78D-FDD3-44F1-800E-8E4276D76345}" type="presParOf" srcId="{33E91975-29AC-4E87-959D-18E28D647114}" destId="{95B2A255-9897-4834-92E4-2ED17619C0A4}" srcOrd="1" destOrd="0" presId="urn:microsoft.com/office/officeart/2005/8/layout/cycle3"/>
    <dgm:cxn modelId="{8CADA1E7-D000-4D2D-AEF4-03FD41798AF0}" type="presParOf" srcId="{33E91975-29AC-4E87-959D-18E28D647114}" destId="{8C3E1E9E-B9EB-4B45-90D3-B3AE3EED29DA}" srcOrd="2" destOrd="0" presId="urn:microsoft.com/office/officeart/2005/8/layout/cycle3"/>
    <dgm:cxn modelId="{3CC895ED-CCB5-4C72-8B9F-1D2716C1CAFC}" type="presParOf" srcId="{33E91975-29AC-4E87-959D-18E28D647114}" destId="{70DFE7B9-10A3-4E04-A6D5-E1D78DE6893C}" srcOrd="3" destOrd="0" presId="urn:microsoft.com/office/officeart/2005/8/layout/cycle3"/>
    <dgm:cxn modelId="{B8D4BC64-520C-4436-98B8-414818E31EBE}" type="presParOf" srcId="{33E91975-29AC-4E87-959D-18E28D647114}" destId="{F009509B-32A4-4E91-8EF5-07372D418381}" srcOrd="4" destOrd="0" presId="urn:microsoft.com/office/officeart/2005/8/layout/cycle3"/>
    <dgm:cxn modelId="{ED76193D-AF69-455D-97AE-CC70E8C7F92E}" type="presParOf" srcId="{33E91975-29AC-4E87-959D-18E28D647114}" destId="{94C1EB25-7FC0-4684-96D8-28C298F978E4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7E88F8-597D-4220-A9CF-79C204106D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430B9D1D-0E85-4EFA-A423-6DCD79A23D95}">
      <dgm:prSet/>
      <dgm:spPr/>
      <dgm:t>
        <a:bodyPr/>
        <a:lstStyle/>
        <a:p>
          <a:r>
            <a:rPr lang="en-GB" dirty="0">
              <a:latin typeface="National 2" panose="02000003000000000000" pitchFamily="50" charset="0"/>
            </a:rPr>
            <a:t>Accountability Report </a:t>
          </a:r>
        </a:p>
      </dgm:t>
    </dgm:pt>
    <dgm:pt modelId="{0C8B3E90-39D2-4105-9949-0D107A80A788}" type="parTrans" cxnId="{76124E1B-A408-4866-BB05-FC947F6882FF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5963CF15-846C-405D-B2AD-6142E9D5556F}" type="sibTrans" cxnId="{76124E1B-A408-4866-BB05-FC947F6882FF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5E8038D1-AA33-4F2E-9C0D-9952D98A05A0}">
      <dgm:prSet/>
      <dgm:spPr/>
      <dgm:t>
        <a:bodyPr/>
        <a:lstStyle/>
        <a:p>
          <a:r>
            <a:rPr lang="en-NZ" dirty="0">
              <a:latin typeface="National 2" panose="02000003000000000000" pitchFamily="50" charset="0"/>
            </a:rPr>
            <a:t>You will receive an email with the outcome of your application with the below documents</a:t>
          </a:r>
        </a:p>
      </dgm:t>
    </dgm:pt>
    <dgm:pt modelId="{74BE080E-6886-4935-A287-D88E1AACF6E1}" type="parTrans" cxnId="{38A6973F-552C-45FF-B834-0A43C339C296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CF5964E1-F13A-4C93-835C-E8482F478B8B}" type="sibTrans" cxnId="{38A6973F-552C-45FF-B834-0A43C339C296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DDE93B9A-56FE-47DF-A1D0-BAF454C3E277}">
      <dgm:prSet/>
      <dgm:spPr/>
      <dgm:t>
        <a:bodyPr/>
        <a:lstStyle/>
        <a:p>
          <a:r>
            <a:rPr lang="en-NZ" b="1" dirty="0">
              <a:solidFill>
                <a:srgbClr val="082639"/>
              </a:solidFill>
              <a:latin typeface="National 2" panose="02000003000000000000" pitchFamily="50" charset="0"/>
            </a:rPr>
            <a:t>Success letter </a:t>
          </a:r>
        </a:p>
      </dgm:t>
    </dgm:pt>
    <dgm:pt modelId="{7CEA10F3-4762-461A-A3CA-5B419B61E2DD}" type="parTrans" cxnId="{D6730B89-4D3E-4AD3-8A96-751DD9D195D2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2DB41379-4E3B-4BC9-A169-6C99083F44BC}" type="sibTrans" cxnId="{D6730B89-4D3E-4AD3-8A96-751DD9D195D2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D9DA5136-1B82-4358-B34A-9CEF7865A876}">
      <dgm:prSet/>
      <dgm:spPr/>
      <dgm:t>
        <a:bodyPr/>
        <a:lstStyle/>
        <a:p>
          <a:r>
            <a:rPr lang="en-NZ" b="1" dirty="0">
              <a:solidFill>
                <a:srgbClr val="082639"/>
              </a:solidFill>
              <a:latin typeface="National 2" panose="02000003000000000000" pitchFamily="50" charset="0"/>
            </a:rPr>
            <a:t>Funding Agreement </a:t>
          </a:r>
          <a:r>
            <a:rPr lang="en-NZ" dirty="0">
              <a:solidFill>
                <a:srgbClr val="082639"/>
              </a:solidFill>
              <a:latin typeface="National 2" panose="02000003000000000000" pitchFamily="50" charset="0"/>
            </a:rPr>
            <a:t>for you to sign and return to us for processing the funding </a:t>
          </a:r>
        </a:p>
      </dgm:t>
    </dgm:pt>
    <dgm:pt modelId="{BEC98167-B4B8-48F0-8052-91B4FF3CDC4F}" type="parTrans" cxnId="{8923FFA9-680E-4917-AB67-AB3FEFE514D2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509996A0-3098-42BC-B488-7DD3F7ADABF5}" type="sibTrans" cxnId="{8923FFA9-680E-4917-AB67-AB3FEFE514D2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EBA60168-5E04-485C-B4CD-5BE43E69D436}">
      <dgm:prSet/>
      <dgm:spPr/>
      <dgm:t>
        <a:bodyPr/>
        <a:lstStyle/>
        <a:p>
          <a:r>
            <a:rPr lang="en-NZ" b="1" dirty="0">
              <a:solidFill>
                <a:srgbClr val="082639"/>
              </a:solidFill>
              <a:latin typeface="National 2" panose="02000003000000000000" pitchFamily="50" charset="0"/>
            </a:rPr>
            <a:t>Local Board logo </a:t>
          </a:r>
          <a:r>
            <a:rPr lang="en-NZ" dirty="0">
              <a:solidFill>
                <a:srgbClr val="082639"/>
              </a:solidFill>
              <a:latin typeface="National 2" panose="02000003000000000000" pitchFamily="50" charset="0"/>
            </a:rPr>
            <a:t>and </a:t>
          </a:r>
          <a:r>
            <a:rPr lang="en-NZ" b="1" dirty="0">
              <a:solidFill>
                <a:srgbClr val="082639"/>
              </a:solidFill>
              <a:latin typeface="National 2" panose="02000003000000000000" pitchFamily="50" charset="0"/>
            </a:rPr>
            <a:t>Auckland Council logo Guidelines </a:t>
          </a:r>
          <a:r>
            <a:rPr lang="en-NZ" dirty="0">
              <a:solidFill>
                <a:srgbClr val="082639"/>
              </a:solidFill>
              <a:latin typeface="National 2" panose="02000003000000000000" pitchFamily="50" charset="0"/>
            </a:rPr>
            <a:t>for local board acknowledgement </a:t>
          </a:r>
        </a:p>
      </dgm:t>
    </dgm:pt>
    <dgm:pt modelId="{1CFF5A7E-DD49-4AE7-97B3-6A7868BA17D2}" type="parTrans" cxnId="{FFF5DAE4-288B-485B-8A52-006CF0F391FD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9327F70E-890D-4D8E-8946-E33F9146D0B8}" type="sibTrans" cxnId="{FFF5DAE4-288B-485B-8A52-006CF0F391FD}">
      <dgm:prSet/>
      <dgm:spPr/>
      <dgm:t>
        <a:bodyPr/>
        <a:lstStyle/>
        <a:p>
          <a:endParaRPr lang="en-NZ">
            <a:latin typeface="National 2" panose="02000003000000000000" pitchFamily="50" charset="0"/>
          </a:endParaRPr>
        </a:p>
      </dgm:t>
    </dgm:pt>
    <dgm:pt modelId="{F49CF6C5-FF3A-4454-8A8F-68F8536E4B8F}">
      <dgm:prSet/>
      <dgm:spPr/>
      <dgm:t>
        <a:bodyPr/>
        <a:lstStyle/>
        <a:p>
          <a:r>
            <a:rPr lang="en-GB" dirty="0">
              <a:solidFill>
                <a:srgbClr val="082639"/>
              </a:solidFill>
              <a:latin typeface="National 2" panose="02000003000000000000" pitchFamily="50" charset="0"/>
            </a:rPr>
            <a:t>An online </a:t>
          </a:r>
          <a:r>
            <a:rPr lang="en-GB" b="1" dirty="0">
              <a:solidFill>
                <a:srgbClr val="082639"/>
              </a:solidFill>
              <a:latin typeface="National 2" panose="02000003000000000000" pitchFamily="50" charset="0"/>
            </a:rPr>
            <a:t>accountability report </a:t>
          </a:r>
          <a:r>
            <a:rPr lang="en-GB" dirty="0">
              <a:solidFill>
                <a:srgbClr val="082639"/>
              </a:solidFill>
              <a:latin typeface="National 2" panose="02000003000000000000" pitchFamily="50" charset="0"/>
            </a:rPr>
            <a:t>is required </a:t>
          </a:r>
          <a:r>
            <a:rPr lang="en-GB" b="1" dirty="0">
              <a:solidFill>
                <a:srgbClr val="082639"/>
              </a:solidFill>
              <a:latin typeface="National 2" panose="02000003000000000000" pitchFamily="50" charset="0"/>
            </a:rPr>
            <a:t>within 2 months </a:t>
          </a:r>
          <a:r>
            <a:rPr lang="en-GB" dirty="0">
              <a:solidFill>
                <a:srgbClr val="082639"/>
              </a:solidFill>
              <a:latin typeface="National 2" panose="02000003000000000000" pitchFamily="50" charset="0"/>
            </a:rPr>
            <a:t>after the project completion date</a:t>
          </a:r>
          <a:endParaRPr lang="en-NZ" dirty="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160BD3AA-E29C-4CA4-8B4F-4ABE58ECDDC1}" type="parTrans" cxnId="{E9BC6A64-5A40-4A9E-8F41-5F74D9389C58}">
      <dgm:prSet/>
      <dgm:spPr/>
      <dgm:t>
        <a:bodyPr/>
        <a:lstStyle/>
        <a:p>
          <a:endParaRPr lang="en-NZ"/>
        </a:p>
      </dgm:t>
    </dgm:pt>
    <dgm:pt modelId="{8A3782CF-21C1-45CC-ABA3-B994897DC1FD}" type="sibTrans" cxnId="{E9BC6A64-5A40-4A9E-8F41-5F74D9389C58}">
      <dgm:prSet/>
      <dgm:spPr/>
      <dgm:t>
        <a:bodyPr/>
        <a:lstStyle/>
        <a:p>
          <a:endParaRPr lang="en-NZ"/>
        </a:p>
      </dgm:t>
    </dgm:pt>
    <dgm:pt modelId="{551D99B5-71F7-4EE7-8305-F56DE7E34265}">
      <dgm:prSet/>
      <dgm:spPr/>
      <dgm:t>
        <a:bodyPr/>
        <a:lstStyle/>
        <a:p>
          <a:r>
            <a:rPr lang="en-GB" dirty="0">
              <a:solidFill>
                <a:srgbClr val="082639"/>
              </a:solidFill>
              <a:latin typeface="National 2" panose="02000003000000000000" pitchFamily="50" charset="0"/>
            </a:rPr>
            <a:t>Failure to provide an acceptable report (including receipts and/or paid invoices) will affect future applications your group may wish to make</a:t>
          </a:r>
          <a:endParaRPr lang="en-NZ" dirty="0">
            <a:solidFill>
              <a:srgbClr val="082639"/>
            </a:solidFill>
            <a:latin typeface="National 2" panose="02000003000000000000" pitchFamily="50" charset="0"/>
          </a:endParaRPr>
        </a:p>
      </dgm:t>
    </dgm:pt>
    <dgm:pt modelId="{082A951D-970F-415B-B34E-4EA4E9480268}" type="parTrans" cxnId="{9489F709-FD5E-4D56-94B4-46284F1137BD}">
      <dgm:prSet/>
      <dgm:spPr/>
      <dgm:t>
        <a:bodyPr/>
        <a:lstStyle/>
        <a:p>
          <a:endParaRPr lang="en-NZ"/>
        </a:p>
      </dgm:t>
    </dgm:pt>
    <dgm:pt modelId="{D5B8A752-B338-4CD2-BBD1-5723AB107781}" type="sibTrans" cxnId="{9489F709-FD5E-4D56-94B4-46284F1137BD}">
      <dgm:prSet/>
      <dgm:spPr/>
      <dgm:t>
        <a:bodyPr/>
        <a:lstStyle/>
        <a:p>
          <a:endParaRPr lang="en-NZ"/>
        </a:p>
      </dgm:t>
    </dgm:pt>
    <dgm:pt modelId="{5ECCD444-CEA0-485B-8342-54B6D56D2A17}">
      <dgm:prSet/>
      <dgm:spPr/>
      <dgm:t>
        <a:bodyPr/>
        <a:lstStyle/>
        <a:p>
          <a:r>
            <a:rPr lang="en-NZ" dirty="0">
              <a:solidFill>
                <a:srgbClr val="082639"/>
              </a:solidFill>
              <a:latin typeface="National 2" panose="02000003000000000000" pitchFamily="50" charset="0"/>
            </a:rPr>
            <a:t>Click </a:t>
          </a:r>
          <a:r>
            <a:rPr lang="en-NZ" dirty="0">
              <a:solidFill>
                <a:srgbClr val="082639"/>
              </a:solidFill>
              <a:latin typeface="National 2" panose="02000003000000000000" pitchFamily="50" charset="0"/>
              <a:hlinkClick xmlns:r="http://schemas.openxmlformats.org/officeDocument/2006/relationships" r:id="rId1"/>
            </a:rPr>
            <a:t>here</a:t>
          </a:r>
          <a:r>
            <a:rPr lang="en-NZ" dirty="0">
              <a:solidFill>
                <a:srgbClr val="082639"/>
              </a:solidFill>
              <a:latin typeface="National 2" panose="02000003000000000000" pitchFamily="50" charset="0"/>
            </a:rPr>
            <a:t>, or search “Auckland Council Accountability”, or contact us if you are unsure about the process</a:t>
          </a:r>
        </a:p>
      </dgm:t>
    </dgm:pt>
    <dgm:pt modelId="{8F3BFEA2-3EC9-4539-B57D-EEEE940B7653}" type="parTrans" cxnId="{E4920065-C565-40D1-AC5B-DD0C169B15C3}">
      <dgm:prSet/>
      <dgm:spPr/>
      <dgm:t>
        <a:bodyPr/>
        <a:lstStyle/>
        <a:p>
          <a:endParaRPr lang="en-NZ"/>
        </a:p>
      </dgm:t>
    </dgm:pt>
    <dgm:pt modelId="{42606F46-F381-4ECF-9715-E74907343693}" type="sibTrans" cxnId="{E4920065-C565-40D1-AC5B-DD0C169B15C3}">
      <dgm:prSet/>
      <dgm:spPr/>
      <dgm:t>
        <a:bodyPr/>
        <a:lstStyle/>
        <a:p>
          <a:endParaRPr lang="en-NZ"/>
        </a:p>
      </dgm:t>
    </dgm:pt>
    <dgm:pt modelId="{D3A4EA5A-0F90-439A-9B94-FBDEC3FF4E43}" type="pres">
      <dgm:prSet presAssocID="{F17E88F8-597D-4220-A9CF-79C204106D38}" presName="linear" presStyleCnt="0">
        <dgm:presLayoutVars>
          <dgm:animLvl val="lvl"/>
          <dgm:resizeHandles val="exact"/>
        </dgm:presLayoutVars>
      </dgm:prSet>
      <dgm:spPr/>
    </dgm:pt>
    <dgm:pt modelId="{BBA0A8B0-D4EF-48F6-A53E-F740D43A266A}" type="pres">
      <dgm:prSet presAssocID="{5E8038D1-AA33-4F2E-9C0D-9952D98A05A0}" presName="parentText" presStyleLbl="node1" presStyleIdx="0" presStyleCnt="2" custScaleY="30576" custLinFactNeighborX="234" custLinFactNeighborY="-834">
        <dgm:presLayoutVars>
          <dgm:chMax val="0"/>
          <dgm:bulletEnabled val="1"/>
        </dgm:presLayoutVars>
      </dgm:prSet>
      <dgm:spPr/>
    </dgm:pt>
    <dgm:pt modelId="{FACE7A89-CB07-4FA6-AB22-168B28C3EA6F}" type="pres">
      <dgm:prSet presAssocID="{5E8038D1-AA33-4F2E-9C0D-9952D98A05A0}" presName="childText" presStyleLbl="revTx" presStyleIdx="0" presStyleCnt="2" custScaleY="71526" custLinFactNeighborY="4489">
        <dgm:presLayoutVars>
          <dgm:bulletEnabled val="1"/>
        </dgm:presLayoutVars>
      </dgm:prSet>
      <dgm:spPr/>
    </dgm:pt>
    <dgm:pt modelId="{21AC5C36-73A1-4CEF-B0CA-8F70AA7F73AA}" type="pres">
      <dgm:prSet presAssocID="{430B9D1D-0E85-4EFA-A423-6DCD79A23D95}" presName="parentText" presStyleLbl="node1" presStyleIdx="1" presStyleCnt="2" custScaleY="29191" custLinFactNeighborY="-8770">
        <dgm:presLayoutVars>
          <dgm:chMax val="0"/>
          <dgm:bulletEnabled val="1"/>
        </dgm:presLayoutVars>
      </dgm:prSet>
      <dgm:spPr/>
    </dgm:pt>
    <dgm:pt modelId="{1E3A0E45-28E3-458A-A893-68C19A43FB8B}" type="pres">
      <dgm:prSet presAssocID="{430B9D1D-0E85-4EFA-A423-6DCD79A23D95}" presName="childText" presStyleLbl="revTx" presStyleIdx="1" presStyleCnt="2" custScaleY="43893" custLinFactNeighborY="19711">
        <dgm:presLayoutVars>
          <dgm:bulletEnabled val="1"/>
        </dgm:presLayoutVars>
      </dgm:prSet>
      <dgm:spPr/>
    </dgm:pt>
  </dgm:ptLst>
  <dgm:cxnLst>
    <dgm:cxn modelId="{7BFC4901-3BE1-4C3C-91DC-F9EB5AF62DB8}" type="presOf" srcId="{F49CF6C5-FF3A-4454-8A8F-68F8536E4B8F}" destId="{1E3A0E45-28E3-458A-A893-68C19A43FB8B}" srcOrd="0" destOrd="0" presId="urn:microsoft.com/office/officeart/2005/8/layout/vList2"/>
    <dgm:cxn modelId="{9489F709-FD5E-4D56-94B4-46284F1137BD}" srcId="{430B9D1D-0E85-4EFA-A423-6DCD79A23D95}" destId="{551D99B5-71F7-4EE7-8305-F56DE7E34265}" srcOrd="1" destOrd="0" parTransId="{082A951D-970F-415B-B34E-4EA4E9480268}" sibTransId="{D5B8A752-B338-4CD2-BBD1-5723AB107781}"/>
    <dgm:cxn modelId="{C52C780F-5635-4A0B-AED1-48679D496D37}" type="presOf" srcId="{D9DA5136-1B82-4358-B34A-9CEF7865A876}" destId="{FACE7A89-CB07-4FA6-AB22-168B28C3EA6F}" srcOrd="0" destOrd="1" presId="urn:microsoft.com/office/officeart/2005/8/layout/vList2"/>
    <dgm:cxn modelId="{76124E1B-A408-4866-BB05-FC947F6882FF}" srcId="{F17E88F8-597D-4220-A9CF-79C204106D38}" destId="{430B9D1D-0E85-4EFA-A423-6DCD79A23D95}" srcOrd="1" destOrd="0" parTransId="{0C8B3E90-39D2-4105-9949-0D107A80A788}" sibTransId="{5963CF15-846C-405D-B2AD-6142E9D5556F}"/>
    <dgm:cxn modelId="{3C221A3F-D3BD-46D7-AFAF-B9554B4449BE}" type="presOf" srcId="{EBA60168-5E04-485C-B4CD-5BE43E69D436}" destId="{FACE7A89-CB07-4FA6-AB22-168B28C3EA6F}" srcOrd="0" destOrd="2" presId="urn:microsoft.com/office/officeart/2005/8/layout/vList2"/>
    <dgm:cxn modelId="{38A6973F-552C-45FF-B834-0A43C339C296}" srcId="{F17E88F8-597D-4220-A9CF-79C204106D38}" destId="{5E8038D1-AA33-4F2E-9C0D-9952D98A05A0}" srcOrd="0" destOrd="0" parTransId="{74BE080E-6886-4935-A287-D88E1AACF6E1}" sibTransId="{CF5964E1-F13A-4C93-835C-E8482F478B8B}"/>
    <dgm:cxn modelId="{E9BC6A64-5A40-4A9E-8F41-5F74D9389C58}" srcId="{430B9D1D-0E85-4EFA-A423-6DCD79A23D95}" destId="{F49CF6C5-FF3A-4454-8A8F-68F8536E4B8F}" srcOrd="0" destOrd="0" parTransId="{160BD3AA-E29C-4CA4-8B4F-4ABE58ECDDC1}" sibTransId="{8A3782CF-21C1-45CC-ABA3-B994897DC1FD}"/>
    <dgm:cxn modelId="{E4920065-C565-40D1-AC5B-DD0C169B15C3}" srcId="{430B9D1D-0E85-4EFA-A423-6DCD79A23D95}" destId="{5ECCD444-CEA0-485B-8342-54B6D56D2A17}" srcOrd="2" destOrd="0" parTransId="{8F3BFEA2-3EC9-4539-B57D-EEEE940B7653}" sibTransId="{42606F46-F381-4ECF-9715-E74907343693}"/>
    <dgm:cxn modelId="{30A7704D-3790-453E-8010-66DAF35CEF58}" type="presOf" srcId="{430B9D1D-0E85-4EFA-A423-6DCD79A23D95}" destId="{21AC5C36-73A1-4CEF-B0CA-8F70AA7F73AA}" srcOrd="0" destOrd="0" presId="urn:microsoft.com/office/officeart/2005/8/layout/vList2"/>
    <dgm:cxn modelId="{74B68374-3259-4241-9FF3-44C36964245E}" type="presOf" srcId="{5E8038D1-AA33-4F2E-9C0D-9952D98A05A0}" destId="{BBA0A8B0-D4EF-48F6-A53E-F740D43A266A}" srcOrd="0" destOrd="0" presId="urn:microsoft.com/office/officeart/2005/8/layout/vList2"/>
    <dgm:cxn modelId="{C1DBE179-5A9D-458C-9509-D7039A321E22}" type="presOf" srcId="{5ECCD444-CEA0-485B-8342-54B6D56D2A17}" destId="{1E3A0E45-28E3-458A-A893-68C19A43FB8B}" srcOrd="0" destOrd="2" presId="urn:microsoft.com/office/officeart/2005/8/layout/vList2"/>
    <dgm:cxn modelId="{45A6F880-7C15-4262-97B3-F35B10DBB626}" type="presOf" srcId="{551D99B5-71F7-4EE7-8305-F56DE7E34265}" destId="{1E3A0E45-28E3-458A-A893-68C19A43FB8B}" srcOrd="0" destOrd="1" presId="urn:microsoft.com/office/officeart/2005/8/layout/vList2"/>
    <dgm:cxn modelId="{D6730B89-4D3E-4AD3-8A96-751DD9D195D2}" srcId="{5E8038D1-AA33-4F2E-9C0D-9952D98A05A0}" destId="{DDE93B9A-56FE-47DF-A1D0-BAF454C3E277}" srcOrd="0" destOrd="0" parTransId="{7CEA10F3-4762-461A-A3CA-5B419B61E2DD}" sibTransId="{2DB41379-4E3B-4BC9-A169-6C99083F44BC}"/>
    <dgm:cxn modelId="{8923FFA9-680E-4917-AB67-AB3FEFE514D2}" srcId="{5E8038D1-AA33-4F2E-9C0D-9952D98A05A0}" destId="{D9DA5136-1B82-4358-B34A-9CEF7865A876}" srcOrd="1" destOrd="0" parTransId="{BEC98167-B4B8-48F0-8052-91B4FF3CDC4F}" sibTransId="{509996A0-3098-42BC-B488-7DD3F7ADABF5}"/>
    <dgm:cxn modelId="{056E35B9-6158-4FFB-B2F1-F26E6D7A5B17}" type="presOf" srcId="{DDE93B9A-56FE-47DF-A1D0-BAF454C3E277}" destId="{FACE7A89-CB07-4FA6-AB22-168B28C3EA6F}" srcOrd="0" destOrd="0" presId="urn:microsoft.com/office/officeart/2005/8/layout/vList2"/>
    <dgm:cxn modelId="{B6BCD3D3-F0E6-48BA-80E1-F48B1B010D17}" type="presOf" srcId="{F17E88F8-597D-4220-A9CF-79C204106D38}" destId="{D3A4EA5A-0F90-439A-9B94-FBDEC3FF4E43}" srcOrd="0" destOrd="0" presId="urn:microsoft.com/office/officeart/2005/8/layout/vList2"/>
    <dgm:cxn modelId="{FFF5DAE4-288B-485B-8A52-006CF0F391FD}" srcId="{5E8038D1-AA33-4F2E-9C0D-9952D98A05A0}" destId="{EBA60168-5E04-485C-B4CD-5BE43E69D436}" srcOrd="2" destOrd="0" parTransId="{1CFF5A7E-DD49-4AE7-97B3-6A7868BA17D2}" sibTransId="{9327F70E-890D-4D8E-8946-E33F9146D0B8}"/>
    <dgm:cxn modelId="{EFA29EAB-CF03-4E32-A399-A7844BEAA031}" type="presParOf" srcId="{D3A4EA5A-0F90-439A-9B94-FBDEC3FF4E43}" destId="{BBA0A8B0-D4EF-48F6-A53E-F740D43A266A}" srcOrd="0" destOrd="0" presId="urn:microsoft.com/office/officeart/2005/8/layout/vList2"/>
    <dgm:cxn modelId="{86737D95-DB2A-465B-A0CD-FADC439BBFF1}" type="presParOf" srcId="{D3A4EA5A-0F90-439A-9B94-FBDEC3FF4E43}" destId="{FACE7A89-CB07-4FA6-AB22-168B28C3EA6F}" srcOrd="1" destOrd="0" presId="urn:microsoft.com/office/officeart/2005/8/layout/vList2"/>
    <dgm:cxn modelId="{41C11FA1-83BB-4E40-87D3-28D22BEDDBA4}" type="presParOf" srcId="{D3A4EA5A-0F90-439A-9B94-FBDEC3FF4E43}" destId="{21AC5C36-73A1-4CEF-B0CA-8F70AA7F73AA}" srcOrd="2" destOrd="0" presId="urn:microsoft.com/office/officeart/2005/8/layout/vList2"/>
    <dgm:cxn modelId="{5334F5D2-36D6-44E3-8931-28D7FF93C929}" type="presParOf" srcId="{D3A4EA5A-0F90-439A-9B94-FBDEC3FF4E43}" destId="{1E3A0E45-28E3-458A-A893-68C19A43FB8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E83E3-9E1B-49D5-97BA-7FBC3BA3743C}">
      <dsp:nvSpPr>
        <dsp:cNvPr id="0" name=""/>
        <dsp:cNvSpPr/>
      </dsp:nvSpPr>
      <dsp:spPr>
        <a:xfrm rot="5400000">
          <a:off x="-113008" y="115270"/>
          <a:ext cx="753390" cy="52737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265949"/>
        <a:ext cx="527373" cy="226017"/>
      </dsp:txXfrm>
    </dsp:sp>
    <dsp:sp modelId="{76BACD23-AA91-43DE-887B-1AECF76BAB84}">
      <dsp:nvSpPr>
        <dsp:cNvPr id="0" name=""/>
        <dsp:cNvSpPr/>
      </dsp:nvSpPr>
      <dsp:spPr>
        <a:xfrm rot="5400000">
          <a:off x="4806582" y="-4276947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baseline="0">
              <a:solidFill>
                <a:schemeClr val="accent1"/>
              </a:solidFill>
              <a:latin typeface="National 2" panose="02000003000000000000" pitchFamily="50" charset="0"/>
            </a:rPr>
            <a:t>Scope your project</a:t>
          </a: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527373" y="26167"/>
        <a:ext cx="9024217" cy="441893"/>
      </dsp:txXfrm>
    </dsp:sp>
    <dsp:sp modelId="{030EF928-32AC-4FEF-95EC-85E31BFACC05}">
      <dsp:nvSpPr>
        <dsp:cNvPr id="0" name=""/>
        <dsp:cNvSpPr/>
      </dsp:nvSpPr>
      <dsp:spPr>
        <a:xfrm rot="5400000">
          <a:off x="-113008" y="768352"/>
          <a:ext cx="753390" cy="527373"/>
        </a:xfrm>
        <a:prstGeom prst="chevron">
          <a:avLst/>
        </a:prstGeom>
        <a:solidFill>
          <a:schemeClr val="accent4">
            <a:hueOff val="2339178"/>
            <a:satOff val="-526"/>
            <a:lumOff val="-1882"/>
            <a:alphaOff val="0"/>
          </a:schemeClr>
        </a:solidFill>
        <a:ln w="12700" cap="flat" cmpd="sng" algn="ctr">
          <a:solidFill>
            <a:schemeClr val="accent4">
              <a:hueOff val="2339178"/>
              <a:satOff val="-526"/>
              <a:lumOff val="-1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919031"/>
        <a:ext cx="527373" cy="226017"/>
      </dsp:txXfrm>
    </dsp:sp>
    <dsp:sp modelId="{89902D9F-F744-4B65-A417-710BBCE1D44B}">
      <dsp:nvSpPr>
        <dsp:cNvPr id="0" name=""/>
        <dsp:cNvSpPr/>
      </dsp:nvSpPr>
      <dsp:spPr>
        <a:xfrm rot="5400000">
          <a:off x="4806582" y="-3623865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339178"/>
              <a:satOff val="-526"/>
              <a:lumOff val="-18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baseline="0">
              <a:solidFill>
                <a:schemeClr val="accent1"/>
              </a:solidFill>
              <a:latin typeface="National 2" panose="02000003000000000000" pitchFamily="50" charset="0"/>
            </a:rPr>
            <a:t>What type of grant suits your project</a:t>
          </a: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527373" y="679249"/>
        <a:ext cx="9024217" cy="441893"/>
      </dsp:txXfrm>
    </dsp:sp>
    <dsp:sp modelId="{1E1CEB37-3BEC-4040-AE9A-53638F379639}">
      <dsp:nvSpPr>
        <dsp:cNvPr id="0" name=""/>
        <dsp:cNvSpPr/>
      </dsp:nvSpPr>
      <dsp:spPr>
        <a:xfrm rot="5400000">
          <a:off x="-113008" y="1421433"/>
          <a:ext cx="753390" cy="527373"/>
        </a:xfrm>
        <a:prstGeom prst="chevron">
          <a:avLst/>
        </a:prstGeom>
        <a:solidFill>
          <a:schemeClr val="accent4">
            <a:hueOff val="4678356"/>
            <a:satOff val="-1052"/>
            <a:lumOff val="-3765"/>
            <a:alphaOff val="0"/>
          </a:schemeClr>
        </a:solidFill>
        <a:ln w="12700" cap="flat" cmpd="sng" algn="ctr">
          <a:solidFill>
            <a:schemeClr val="accent4">
              <a:hueOff val="4678356"/>
              <a:satOff val="-1052"/>
              <a:lumOff val="-3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1572112"/>
        <a:ext cx="527373" cy="226017"/>
      </dsp:txXfrm>
    </dsp:sp>
    <dsp:sp modelId="{5F52C24C-37D3-4FDF-8C6E-50F6184A7617}">
      <dsp:nvSpPr>
        <dsp:cNvPr id="0" name=""/>
        <dsp:cNvSpPr/>
      </dsp:nvSpPr>
      <dsp:spPr>
        <a:xfrm rot="5400000">
          <a:off x="4806582" y="-2970784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678356"/>
              <a:satOff val="-1052"/>
              <a:lumOff val="-3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baseline="0">
              <a:solidFill>
                <a:schemeClr val="accent1"/>
              </a:solidFill>
              <a:latin typeface="National 2" panose="02000003000000000000" pitchFamily="50" charset="0"/>
            </a:rPr>
            <a:t>Find your grant</a:t>
          </a: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527373" y="1332330"/>
        <a:ext cx="9024217" cy="441893"/>
      </dsp:txXfrm>
    </dsp:sp>
    <dsp:sp modelId="{E47FCAAE-C71A-4BC0-9909-14767E2D568E}">
      <dsp:nvSpPr>
        <dsp:cNvPr id="0" name=""/>
        <dsp:cNvSpPr/>
      </dsp:nvSpPr>
      <dsp:spPr>
        <a:xfrm rot="5400000">
          <a:off x="-113008" y="2074514"/>
          <a:ext cx="753390" cy="527373"/>
        </a:xfrm>
        <a:prstGeom prst="chevron">
          <a:avLst/>
        </a:prstGeom>
        <a:solidFill>
          <a:schemeClr val="accent4">
            <a:hueOff val="7017534"/>
            <a:satOff val="-1579"/>
            <a:lumOff val="-5647"/>
            <a:alphaOff val="0"/>
          </a:schemeClr>
        </a:solidFill>
        <a:ln w="12700" cap="flat" cmpd="sng" algn="ctr">
          <a:solidFill>
            <a:schemeClr val="accent4">
              <a:hueOff val="7017534"/>
              <a:satOff val="-1579"/>
              <a:lumOff val="-5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2225193"/>
        <a:ext cx="527373" cy="226017"/>
      </dsp:txXfrm>
    </dsp:sp>
    <dsp:sp modelId="{D1CEDF03-05B2-48C2-9DE9-DEAA221F5037}">
      <dsp:nvSpPr>
        <dsp:cNvPr id="0" name=""/>
        <dsp:cNvSpPr/>
      </dsp:nvSpPr>
      <dsp:spPr>
        <a:xfrm rot="5400000">
          <a:off x="4806582" y="-2317703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7017534"/>
              <a:satOff val="-1579"/>
              <a:lumOff val="-56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baseline="0">
              <a:solidFill>
                <a:schemeClr val="accent1"/>
              </a:solidFill>
              <a:latin typeface="National 2" panose="02000003000000000000" pitchFamily="50" charset="0"/>
            </a:rPr>
            <a:t>Get ready to apply for grant funding</a:t>
          </a: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527373" y="1985411"/>
        <a:ext cx="9024217" cy="441893"/>
      </dsp:txXfrm>
    </dsp:sp>
    <dsp:sp modelId="{C34267DB-7A01-4925-BACA-03F5B17E6829}">
      <dsp:nvSpPr>
        <dsp:cNvPr id="0" name=""/>
        <dsp:cNvSpPr/>
      </dsp:nvSpPr>
      <dsp:spPr>
        <a:xfrm rot="5400000">
          <a:off x="-113008" y="2727595"/>
          <a:ext cx="753390" cy="527373"/>
        </a:xfrm>
        <a:prstGeom prst="chevron">
          <a:avLst/>
        </a:prstGeom>
        <a:solidFill>
          <a:schemeClr val="accent4">
            <a:hueOff val="9356711"/>
            <a:satOff val="-2105"/>
            <a:lumOff val="-7530"/>
            <a:alphaOff val="0"/>
          </a:schemeClr>
        </a:solidFill>
        <a:ln w="12700" cap="flat" cmpd="sng" algn="ctr">
          <a:solidFill>
            <a:schemeClr val="accent4">
              <a:hueOff val="9356711"/>
              <a:satOff val="-2105"/>
              <a:lumOff val="-7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2878274"/>
        <a:ext cx="527373" cy="226017"/>
      </dsp:txXfrm>
    </dsp:sp>
    <dsp:sp modelId="{A3E63D1C-1640-4223-8969-7A1D3ADDFDEE}">
      <dsp:nvSpPr>
        <dsp:cNvPr id="0" name=""/>
        <dsp:cNvSpPr/>
      </dsp:nvSpPr>
      <dsp:spPr>
        <a:xfrm rot="5400000">
          <a:off x="4806582" y="-1664622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356711"/>
              <a:satOff val="-2105"/>
              <a:lumOff val="-7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baseline="0" dirty="0">
              <a:solidFill>
                <a:schemeClr val="accent1"/>
              </a:solidFill>
              <a:latin typeface="National 2" panose="02000003000000000000" pitchFamily="50" charset="0"/>
            </a:rPr>
            <a:t>Apply for grant funding</a:t>
          </a: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527373" y="2638492"/>
        <a:ext cx="9024217" cy="441893"/>
      </dsp:txXfrm>
    </dsp:sp>
    <dsp:sp modelId="{390B2E31-5EDD-4C6A-B7AC-455125336A85}">
      <dsp:nvSpPr>
        <dsp:cNvPr id="0" name=""/>
        <dsp:cNvSpPr/>
      </dsp:nvSpPr>
      <dsp:spPr>
        <a:xfrm rot="5400000">
          <a:off x="-113008" y="3380676"/>
          <a:ext cx="753390" cy="527373"/>
        </a:xfrm>
        <a:prstGeom prst="chevron">
          <a:avLst/>
        </a:prstGeom>
        <a:solidFill>
          <a:schemeClr val="accent4">
            <a:hueOff val="11695889"/>
            <a:satOff val="-2631"/>
            <a:lumOff val="-9412"/>
            <a:alphaOff val="0"/>
          </a:schemeClr>
        </a:solidFill>
        <a:ln w="12700" cap="flat" cmpd="sng" algn="ctr">
          <a:solidFill>
            <a:schemeClr val="accent4">
              <a:hueOff val="11695889"/>
              <a:satOff val="-2631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1600" kern="1200" dirty="0">
            <a:solidFill>
              <a:schemeClr val="accent1"/>
            </a:solidFill>
            <a:latin typeface="National 2" panose="02000003000000000000" pitchFamily="50" charset="0"/>
          </a:endParaRPr>
        </a:p>
      </dsp:txBody>
      <dsp:txXfrm rot="-5400000">
        <a:off x="1" y="3531355"/>
        <a:ext cx="527373" cy="226017"/>
      </dsp:txXfrm>
    </dsp:sp>
    <dsp:sp modelId="{2ECE7A39-85B9-4C42-B21A-6D3876C32736}">
      <dsp:nvSpPr>
        <dsp:cNvPr id="0" name=""/>
        <dsp:cNvSpPr/>
      </dsp:nvSpPr>
      <dsp:spPr>
        <a:xfrm rot="5400000">
          <a:off x="4806582" y="-1011541"/>
          <a:ext cx="489703" cy="90481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1695889"/>
              <a:satOff val="-2631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600" kern="1200" dirty="0">
              <a:solidFill>
                <a:schemeClr val="accent1"/>
              </a:solidFill>
              <a:latin typeface="National 2" panose="02000003000000000000" pitchFamily="50" charset="0"/>
            </a:rPr>
            <a:t>What happens next? </a:t>
          </a:r>
        </a:p>
      </dsp:txBody>
      <dsp:txXfrm rot="-5400000">
        <a:off x="527373" y="3291573"/>
        <a:ext cx="9024217" cy="441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5CAD6-F8DB-4181-9A2A-335BEDC81496}">
      <dsp:nvSpPr>
        <dsp:cNvPr id="0" name=""/>
        <dsp:cNvSpPr/>
      </dsp:nvSpPr>
      <dsp:spPr>
        <a:xfrm>
          <a:off x="0" y="588"/>
          <a:ext cx="1024154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F1F52-58D7-4702-B0C0-5104DB0543BA}">
      <dsp:nvSpPr>
        <dsp:cNvPr id="0" name=""/>
        <dsp:cNvSpPr/>
      </dsp:nvSpPr>
      <dsp:spPr>
        <a:xfrm>
          <a:off x="0" y="588"/>
          <a:ext cx="10241540" cy="715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>
              <a:solidFill>
                <a:srgbClr val="082639"/>
              </a:solidFill>
              <a:latin typeface="National 2" panose="02000003000000000000" pitchFamily="50" charset="0"/>
            </a:rPr>
            <a:t>Each local board has outcomes and priorities that are outlined in each programme.</a:t>
          </a:r>
        </a:p>
      </dsp:txBody>
      <dsp:txXfrm>
        <a:off x="0" y="588"/>
        <a:ext cx="10241540" cy="715620"/>
      </dsp:txXfrm>
    </dsp:sp>
    <dsp:sp modelId="{CF3CBAB5-30D6-45F5-9648-771C73B29D7B}">
      <dsp:nvSpPr>
        <dsp:cNvPr id="0" name=""/>
        <dsp:cNvSpPr/>
      </dsp:nvSpPr>
      <dsp:spPr>
        <a:xfrm>
          <a:off x="0" y="716208"/>
          <a:ext cx="10241540" cy="0"/>
        </a:xfrm>
        <a:prstGeom prst="line">
          <a:avLst/>
        </a:prstGeom>
        <a:solidFill>
          <a:schemeClr val="accent3">
            <a:hueOff val="-15239469"/>
            <a:satOff val="-35768"/>
            <a:lumOff val="-7649"/>
            <a:alphaOff val="0"/>
          </a:schemeClr>
        </a:solidFill>
        <a:ln w="12700" cap="flat" cmpd="sng" algn="ctr">
          <a:solidFill>
            <a:schemeClr val="accent3">
              <a:hueOff val="-15239469"/>
              <a:satOff val="-35768"/>
              <a:lumOff val="-76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680ACD-60F5-42BD-A5F6-DD75A3FD6CDF}">
      <dsp:nvSpPr>
        <dsp:cNvPr id="0" name=""/>
        <dsp:cNvSpPr/>
      </dsp:nvSpPr>
      <dsp:spPr>
        <a:xfrm>
          <a:off x="0" y="716208"/>
          <a:ext cx="10231538" cy="1106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>
              <a:solidFill>
                <a:srgbClr val="082639"/>
              </a:solidFill>
              <a:latin typeface="National 2" panose="02000003000000000000" pitchFamily="50" charset="0"/>
            </a:rPr>
            <a:t>Each local board also have different priorities which are considered either, higher or lower priorities.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>
              <a:solidFill>
                <a:srgbClr val="082639"/>
              </a:solidFill>
              <a:latin typeface="National 2" panose="02000003000000000000" pitchFamily="50" charset="0"/>
            </a:rPr>
            <a:t>This means that the Local Board will also prioritise applicants based on this measure.</a:t>
          </a:r>
        </a:p>
      </dsp:txBody>
      <dsp:txXfrm>
        <a:off x="0" y="716208"/>
        <a:ext cx="10231538" cy="11060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D78C9-C1F9-45FC-A99F-41B0B94A757B}">
      <dsp:nvSpPr>
        <dsp:cNvPr id="0" name=""/>
        <dsp:cNvSpPr/>
      </dsp:nvSpPr>
      <dsp:spPr>
        <a:xfrm>
          <a:off x="0" y="2154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/>
            <a:t>Applicants with no legal structure applying for more than $1,000 must nominate an umbrella organisation or apply to have their funding released upon receipt of accountability.</a:t>
          </a:r>
        </a:p>
      </dsp:txBody>
      <dsp:txXfrm>
        <a:off x="61741" y="63895"/>
        <a:ext cx="10392118" cy="1141288"/>
      </dsp:txXfrm>
    </dsp:sp>
    <dsp:sp modelId="{E4357591-6C12-467E-9B58-06AB5C44D973}">
      <dsp:nvSpPr>
        <dsp:cNvPr id="0" name=""/>
        <dsp:cNvSpPr/>
      </dsp:nvSpPr>
      <dsp:spPr>
        <a:xfrm>
          <a:off x="0" y="1333164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/>
            <a:t>Initiatives must fit with at least one of the board’s priorities as stipulated in the Local Board Plan of your Local Board area. (See the plan here: </a:t>
          </a:r>
          <a:r>
            <a:rPr lang="en-NZ" sz="2300" kern="1200">
              <a:hlinkClick xmlns:r="http://schemas.openxmlformats.org/officeDocument/2006/relationships" r:id="rId1"/>
            </a:rPr>
            <a:t>https://akhaveyoursay.aucklandcouncil.govt.nz/local-board-plans</a:t>
          </a:r>
          <a:r>
            <a:rPr lang="en-NZ" sz="2300" kern="1200"/>
            <a:t>) </a:t>
          </a:r>
        </a:p>
      </dsp:txBody>
      <dsp:txXfrm>
        <a:off x="61741" y="1394905"/>
        <a:ext cx="10392118" cy="1141288"/>
      </dsp:txXfrm>
    </dsp:sp>
    <dsp:sp modelId="{0DC6EA3B-CDD7-433F-AE63-026F2B5CA43C}">
      <dsp:nvSpPr>
        <dsp:cNvPr id="0" name=""/>
        <dsp:cNvSpPr/>
      </dsp:nvSpPr>
      <dsp:spPr>
        <a:xfrm>
          <a:off x="0" y="2664174"/>
          <a:ext cx="10515600" cy="12647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300" kern="1200" dirty="0"/>
            <a:t>Preference will be given to initiatives which take place in each Local Board area and/or are of benefit to the Local Board residents.</a:t>
          </a:r>
        </a:p>
      </dsp:txBody>
      <dsp:txXfrm>
        <a:off x="61741" y="2725915"/>
        <a:ext cx="10392118" cy="11412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2A255-9897-4834-92E4-2ED17619C0A4}">
      <dsp:nvSpPr>
        <dsp:cNvPr id="0" name=""/>
        <dsp:cNvSpPr/>
      </dsp:nvSpPr>
      <dsp:spPr>
        <a:xfrm>
          <a:off x="2009719" y="-33285"/>
          <a:ext cx="5084626" cy="5084626"/>
        </a:xfrm>
        <a:prstGeom prst="circularArrow">
          <a:avLst>
            <a:gd name="adj1" fmla="val 5544"/>
            <a:gd name="adj2" fmla="val 330680"/>
            <a:gd name="adj3" fmla="val 13751395"/>
            <a:gd name="adj4" fmla="val 17400911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F2F746-F424-4666-BA49-46A6D3199E4E}">
      <dsp:nvSpPr>
        <dsp:cNvPr id="0" name=""/>
        <dsp:cNvSpPr/>
      </dsp:nvSpPr>
      <dsp:spPr>
        <a:xfrm>
          <a:off x="3348989" y="208"/>
          <a:ext cx="2406088" cy="120304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400" kern="1200" dirty="0"/>
            <a:t>Round open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Grant round opens for submission </a:t>
          </a:r>
        </a:p>
      </dsp:txBody>
      <dsp:txXfrm>
        <a:off x="3407717" y="58936"/>
        <a:ext cx="2288632" cy="1085588"/>
      </dsp:txXfrm>
    </dsp:sp>
    <dsp:sp modelId="{8C3E1E9E-B9EB-4B45-90D3-B3AE3EED29DA}">
      <dsp:nvSpPr>
        <dsp:cNvPr id="0" name=""/>
        <dsp:cNvSpPr/>
      </dsp:nvSpPr>
      <dsp:spPr>
        <a:xfrm>
          <a:off x="5400593" y="1455766"/>
          <a:ext cx="2448579" cy="1426930"/>
        </a:xfrm>
        <a:prstGeom prst="roundRect">
          <a:avLst/>
        </a:prstGeom>
        <a:solidFill>
          <a:schemeClr val="accent4">
            <a:hueOff val="2923972"/>
            <a:satOff val="-658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400" kern="1200" dirty="0"/>
            <a:t>Round Closes and Assessment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Grants Advisors assess application and follow up with applicants if further information required.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Process can take between 6-8 weeks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NZ" sz="1050" kern="1200" dirty="0"/>
        </a:p>
      </dsp:txBody>
      <dsp:txXfrm>
        <a:off x="5470250" y="1525423"/>
        <a:ext cx="2309265" cy="1287616"/>
      </dsp:txXfrm>
    </dsp:sp>
    <dsp:sp modelId="{70DFE7B9-10A3-4E04-A6D5-E1D78DE6893C}">
      <dsp:nvSpPr>
        <dsp:cNvPr id="0" name=""/>
        <dsp:cNvSpPr/>
      </dsp:nvSpPr>
      <dsp:spPr>
        <a:xfrm>
          <a:off x="4623474" y="3922672"/>
          <a:ext cx="2406088" cy="1203044"/>
        </a:xfrm>
        <a:prstGeom prst="roundRect">
          <a:avLst/>
        </a:prstGeom>
        <a:solidFill>
          <a:schemeClr val="accent4">
            <a:hueOff val="5847945"/>
            <a:satOff val="-1315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400" kern="1200"/>
            <a:t>Decision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The local board will make decision on level of funding in business meeting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Can occur 8 weeks after rounds close </a:t>
          </a:r>
        </a:p>
      </dsp:txBody>
      <dsp:txXfrm>
        <a:off x="4682202" y="3981400"/>
        <a:ext cx="2288632" cy="1085588"/>
      </dsp:txXfrm>
    </dsp:sp>
    <dsp:sp modelId="{F009509B-32A4-4E91-8EF5-07372D418381}">
      <dsp:nvSpPr>
        <dsp:cNvPr id="0" name=""/>
        <dsp:cNvSpPr/>
      </dsp:nvSpPr>
      <dsp:spPr>
        <a:xfrm>
          <a:off x="2074503" y="3922672"/>
          <a:ext cx="2406088" cy="1203044"/>
        </a:xfrm>
        <a:prstGeom prst="roundRect">
          <a:avLst/>
        </a:prstGeom>
        <a:solidFill>
          <a:schemeClr val="accent4">
            <a:hueOff val="8771917"/>
            <a:satOff val="-1973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400" kern="1200"/>
            <a:t>Notifications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Sent out 1-2 weeks after business meeting </a:t>
          </a:r>
        </a:p>
      </dsp:txBody>
      <dsp:txXfrm>
        <a:off x="2133231" y="3981400"/>
        <a:ext cx="2288632" cy="1085588"/>
      </dsp:txXfrm>
    </dsp:sp>
    <dsp:sp modelId="{94C1EB25-7FC0-4684-96D8-28C298F978E4}">
      <dsp:nvSpPr>
        <dsp:cNvPr id="0" name=""/>
        <dsp:cNvSpPr/>
      </dsp:nvSpPr>
      <dsp:spPr>
        <a:xfrm>
          <a:off x="1286828" y="1498456"/>
          <a:ext cx="2406088" cy="1203044"/>
        </a:xfrm>
        <a:prstGeom prst="roundRect">
          <a:avLst/>
        </a:prstGeom>
        <a:solidFill>
          <a:schemeClr val="accent4">
            <a:hueOff val="11695889"/>
            <a:satOff val="-2631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400" kern="1200" dirty="0"/>
            <a:t>Accountability 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1050" kern="1200" dirty="0"/>
            <a:t>Successful applicants to supply within 2 months after project completion date. </a:t>
          </a:r>
        </a:p>
      </dsp:txBody>
      <dsp:txXfrm>
        <a:off x="1345556" y="1557184"/>
        <a:ext cx="2288632" cy="10855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0A8B0-D4EF-48F6-A53E-F740D43A266A}">
      <dsp:nvSpPr>
        <dsp:cNvPr id="0" name=""/>
        <dsp:cNvSpPr/>
      </dsp:nvSpPr>
      <dsp:spPr>
        <a:xfrm>
          <a:off x="0" y="4508"/>
          <a:ext cx="10284051" cy="4865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900" kern="1200" dirty="0">
              <a:latin typeface="National 2" panose="02000003000000000000" pitchFamily="50" charset="0"/>
            </a:rPr>
            <a:t>You will receive an email with the outcome of your application with the below documents</a:t>
          </a:r>
        </a:p>
      </dsp:txBody>
      <dsp:txXfrm>
        <a:off x="23750" y="28258"/>
        <a:ext cx="10236551" cy="439025"/>
      </dsp:txXfrm>
    </dsp:sp>
    <dsp:sp modelId="{FACE7A89-CB07-4FA6-AB22-168B28C3EA6F}">
      <dsp:nvSpPr>
        <dsp:cNvPr id="0" name=""/>
        <dsp:cNvSpPr/>
      </dsp:nvSpPr>
      <dsp:spPr>
        <a:xfrm>
          <a:off x="0" y="583179"/>
          <a:ext cx="10284051" cy="177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51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Success letter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Funding Agreement </a:t>
          </a: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</a:rPr>
            <a:t>for you to sign and return to us for processing the funding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Local Board logo </a:t>
          </a: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</a:rPr>
            <a:t>and </a:t>
          </a:r>
          <a:r>
            <a:rPr lang="en-NZ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Auckland Council logo Guidelines </a:t>
          </a: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</a:rPr>
            <a:t>for local board acknowledgement </a:t>
          </a:r>
        </a:p>
      </dsp:txBody>
      <dsp:txXfrm>
        <a:off x="0" y="583179"/>
        <a:ext cx="10284051" cy="1776705"/>
      </dsp:txXfrm>
    </dsp:sp>
    <dsp:sp modelId="{21AC5C36-73A1-4CEF-B0CA-8F70AA7F73AA}">
      <dsp:nvSpPr>
        <dsp:cNvPr id="0" name=""/>
        <dsp:cNvSpPr/>
      </dsp:nvSpPr>
      <dsp:spPr>
        <a:xfrm>
          <a:off x="0" y="1990732"/>
          <a:ext cx="10284051" cy="464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latin typeface="National 2" panose="02000003000000000000" pitchFamily="50" charset="0"/>
            </a:rPr>
            <a:t>Accountability Report </a:t>
          </a:r>
        </a:p>
      </dsp:txBody>
      <dsp:txXfrm>
        <a:off x="22674" y="2013406"/>
        <a:ext cx="10238703" cy="419139"/>
      </dsp:txXfrm>
    </dsp:sp>
    <dsp:sp modelId="{1E3A0E45-28E3-458A-A893-68C19A43FB8B}">
      <dsp:nvSpPr>
        <dsp:cNvPr id="0" name=""/>
        <dsp:cNvSpPr/>
      </dsp:nvSpPr>
      <dsp:spPr>
        <a:xfrm>
          <a:off x="0" y="2778169"/>
          <a:ext cx="10284051" cy="149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6519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solidFill>
                <a:srgbClr val="082639"/>
              </a:solidFill>
              <a:latin typeface="National 2" panose="02000003000000000000" pitchFamily="50" charset="0"/>
            </a:rPr>
            <a:t>An online </a:t>
          </a:r>
          <a:r>
            <a:rPr lang="en-GB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accountability report </a:t>
          </a:r>
          <a:r>
            <a:rPr lang="en-GB" sz="1500" kern="1200" dirty="0">
              <a:solidFill>
                <a:srgbClr val="082639"/>
              </a:solidFill>
              <a:latin typeface="National 2" panose="02000003000000000000" pitchFamily="50" charset="0"/>
            </a:rPr>
            <a:t>is required </a:t>
          </a:r>
          <a:r>
            <a:rPr lang="en-GB" sz="1500" b="1" kern="1200" dirty="0">
              <a:solidFill>
                <a:srgbClr val="082639"/>
              </a:solidFill>
              <a:latin typeface="National 2" panose="02000003000000000000" pitchFamily="50" charset="0"/>
            </a:rPr>
            <a:t>within 2 months </a:t>
          </a:r>
          <a:r>
            <a:rPr lang="en-GB" sz="1500" kern="1200" dirty="0">
              <a:solidFill>
                <a:srgbClr val="082639"/>
              </a:solidFill>
              <a:latin typeface="National 2" panose="02000003000000000000" pitchFamily="50" charset="0"/>
            </a:rPr>
            <a:t>after the project completion date</a:t>
          </a:r>
          <a:endParaRPr lang="en-NZ" sz="1500" kern="1200" dirty="0">
            <a:solidFill>
              <a:srgbClr val="082639"/>
            </a:solidFill>
            <a:latin typeface="National 2" panose="02000003000000000000" pitchFamily="50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500" kern="1200" dirty="0">
              <a:solidFill>
                <a:srgbClr val="082639"/>
              </a:solidFill>
              <a:latin typeface="National 2" panose="02000003000000000000" pitchFamily="50" charset="0"/>
            </a:rPr>
            <a:t>Failure to provide an acceptable report (including receipts and/or paid invoices) will affect future applications your group may wish to make</a:t>
          </a:r>
          <a:endParaRPr lang="en-NZ" sz="1500" kern="1200" dirty="0">
            <a:solidFill>
              <a:srgbClr val="082639"/>
            </a:solidFill>
            <a:latin typeface="National 2" panose="02000003000000000000" pitchFamily="50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</a:rPr>
            <a:t>Click </a:t>
          </a: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  <a:hlinkClick xmlns:r="http://schemas.openxmlformats.org/officeDocument/2006/relationships" r:id="rId1"/>
            </a:rPr>
            <a:t>here</a:t>
          </a:r>
          <a:r>
            <a:rPr lang="en-NZ" sz="1500" kern="1200" dirty="0">
              <a:solidFill>
                <a:srgbClr val="082639"/>
              </a:solidFill>
              <a:latin typeface="National 2" panose="02000003000000000000" pitchFamily="50" charset="0"/>
            </a:rPr>
            <a:t>, or search “Auckland Council Accountability”, or contact us if you are unsure about the process</a:t>
          </a:r>
        </a:p>
      </dsp:txBody>
      <dsp:txXfrm>
        <a:off x="0" y="2778169"/>
        <a:ext cx="10284051" cy="1490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D93188-37C6-9B41-B9BA-A8573B2AB2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44C526-4BB8-6642-BF69-F32710D916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B497F-BF5F-9D46-BFFC-18D5FBB2F4D4}" type="datetimeFigureOut">
              <a:rPr lang="en-GB" smtClean="0"/>
              <a:t>01/03/2024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DD7625-7E45-E64C-9647-2F004AB7E5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6E36F-556D-1A46-87AC-A6C587DA01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CA87-F649-304E-9C8C-F17937C49F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26744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B7C9D-C3D4-A94A-B905-51BFFCEAD3F9}" type="datetimeFigureOut">
              <a:rPr lang="en-GB" smtClean="0"/>
              <a:t>01/03/2024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D6FEF-5405-C54F-95F7-9BFAF5F53B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1480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Explain what an umbrella organisation is – An organisation that will look after you financially and be willing to take onboard all risks.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FAAC8-C8CD-4EB1-A8E0-AD5639FEFDCD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71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If you are unsure where to send your enquiry, sent it to the grants team email address.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FAAC8-C8CD-4EB1-A8E0-AD5639FEFDCD}" type="slidenum">
              <a:rPr lang="en-NZ" smtClean="0"/>
              <a:t>12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480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204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ANTHERS DARK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07324C-7097-D246-9F53-2EBAE4E782B0}"/>
              </a:ext>
            </a:extLst>
          </p:cNvPr>
          <p:cNvGrpSpPr/>
          <p:nvPr userDrawn="1"/>
        </p:nvGrpSpPr>
        <p:grpSpPr>
          <a:xfrm>
            <a:off x="1322388" y="1125539"/>
            <a:ext cx="6916616" cy="4606925"/>
            <a:chOff x="1322388" y="1125539"/>
            <a:chExt cx="6916616" cy="4606925"/>
          </a:xfrm>
          <a:solidFill>
            <a:schemeClr val="accent1"/>
          </a:solidFill>
        </p:grpSpPr>
        <p:grpSp>
          <p:nvGrpSpPr>
            <p:cNvPr id="65" name="Graphic 127">
              <a:extLst>
                <a:ext uri="{FF2B5EF4-FFF2-40B4-BE49-F238E27FC236}">
                  <a16:creationId xmlns:a16="http://schemas.microsoft.com/office/drawing/2014/main" id="{D1A148FF-9696-2F42-A355-5E616519031F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5400000">
              <a:off x="1326604" y="1125540"/>
              <a:ext cx="2295029" cy="2303462"/>
              <a:chOff x="8255665" y="650934"/>
              <a:chExt cx="1714500" cy="1714254"/>
            </a:xfrm>
            <a:grpFill/>
          </p:grpSpPr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7D2A5DD9-743B-4442-BAF5-11FA9033888F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7787C080-3072-FE47-A573-7CCDF57C1368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8" name="Freeform 67">
                <a:extLst>
                  <a:ext uri="{FF2B5EF4-FFF2-40B4-BE49-F238E27FC236}">
                    <a16:creationId xmlns:a16="http://schemas.microsoft.com/office/drawing/2014/main" id="{E6092185-BA14-9745-8B5A-720616F579FF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9" name="Freeform 68">
                <a:extLst>
                  <a:ext uri="{FF2B5EF4-FFF2-40B4-BE49-F238E27FC236}">
                    <a16:creationId xmlns:a16="http://schemas.microsoft.com/office/drawing/2014/main" id="{DA2841F8-5F37-544C-A841-58B456037459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  <p:grpSp>
          <p:nvGrpSpPr>
            <p:cNvPr id="70" name="Graphic 127">
              <a:extLst>
                <a:ext uri="{FF2B5EF4-FFF2-40B4-BE49-F238E27FC236}">
                  <a16:creationId xmlns:a16="http://schemas.microsoft.com/office/drawing/2014/main" id="{0312DA73-DBF1-8844-A9E7-EF2B5EAFDA8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326604" y="3429002"/>
              <a:ext cx="2295029" cy="2303462"/>
              <a:chOff x="8255665" y="650934"/>
              <a:chExt cx="1714500" cy="1714254"/>
            </a:xfrm>
            <a:grpFill/>
          </p:grpSpPr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A862E734-A12F-2B46-82DF-62E62BAE4CE2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2" name="Freeform 71">
                <a:extLst>
                  <a:ext uri="{FF2B5EF4-FFF2-40B4-BE49-F238E27FC236}">
                    <a16:creationId xmlns:a16="http://schemas.microsoft.com/office/drawing/2014/main" id="{90DB6449-F9B3-3242-8E55-066E378A891A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3" name="Freeform 72">
                <a:extLst>
                  <a:ext uri="{FF2B5EF4-FFF2-40B4-BE49-F238E27FC236}">
                    <a16:creationId xmlns:a16="http://schemas.microsoft.com/office/drawing/2014/main" id="{44851C5E-CAD9-614C-9B48-1671CCB3BCAD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4" name="Freeform 73">
                <a:extLst>
                  <a:ext uri="{FF2B5EF4-FFF2-40B4-BE49-F238E27FC236}">
                    <a16:creationId xmlns:a16="http://schemas.microsoft.com/office/drawing/2014/main" id="{EB68DEB9-CA1F-714B-B1F1-E3D9548B1039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  <p:grpSp>
          <p:nvGrpSpPr>
            <p:cNvPr id="129" name="Graphic 127">
              <a:extLst>
                <a:ext uri="{FF2B5EF4-FFF2-40B4-BE49-F238E27FC236}">
                  <a16:creationId xmlns:a16="http://schemas.microsoft.com/office/drawing/2014/main" id="{D49B4F55-9A8A-034C-AF0F-E0C2F3D9182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645445" y="1125539"/>
              <a:ext cx="2295029" cy="2303462"/>
              <a:chOff x="8255665" y="650934"/>
              <a:chExt cx="1714500" cy="1714254"/>
            </a:xfrm>
            <a:grpFill/>
          </p:grpSpPr>
          <p:sp>
            <p:nvSpPr>
              <p:cNvPr id="130" name="Freeform 129">
                <a:extLst>
                  <a:ext uri="{FF2B5EF4-FFF2-40B4-BE49-F238E27FC236}">
                    <a16:creationId xmlns:a16="http://schemas.microsoft.com/office/drawing/2014/main" id="{2BEC6179-70F2-7C4A-AE11-5B7A966F7FD8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5CCE6712-EB5B-BF4B-8284-66A51C1C7E8B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EDC449A7-D91B-B345-A09E-626796699FF1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133" name="Freeform 132">
                <a:extLst>
                  <a:ext uri="{FF2B5EF4-FFF2-40B4-BE49-F238E27FC236}">
                    <a16:creationId xmlns:a16="http://schemas.microsoft.com/office/drawing/2014/main" id="{7334D978-9D4D-D247-849A-32C6F27431A0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  <p:grpSp>
          <p:nvGrpSpPr>
            <p:cNvPr id="40" name="Graphic 127">
              <a:extLst>
                <a:ext uri="{FF2B5EF4-FFF2-40B4-BE49-F238E27FC236}">
                  <a16:creationId xmlns:a16="http://schemas.microsoft.com/office/drawing/2014/main" id="{294E93E6-526B-C746-BB7B-2264DB5F6D9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5400000">
              <a:off x="5939758" y="1125539"/>
              <a:ext cx="2295029" cy="2303462"/>
              <a:chOff x="8255665" y="650934"/>
              <a:chExt cx="1714500" cy="1714254"/>
            </a:xfrm>
            <a:grpFill/>
          </p:grpSpPr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D0764318-BEEA-F641-9FA8-DD00E4522A2E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F2DAB8D9-B27D-ED44-AE3A-59FD0F522A9D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0EA4A5ED-0F66-4D46-BBF8-12782C370B80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1898CDB1-EBF7-6C4D-8E3C-9A79A25B4612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  <p:grpSp>
          <p:nvGrpSpPr>
            <p:cNvPr id="45" name="Graphic 127">
              <a:extLst>
                <a:ext uri="{FF2B5EF4-FFF2-40B4-BE49-F238E27FC236}">
                  <a16:creationId xmlns:a16="http://schemas.microsoft.com/office/drawing/2014/main" id="{25926419-F579-A84C-8F82-EE56D007B7C0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5939758" y="3429001"/>
              <a:ext cx="2295029" cy="2303462"/>
              <a:chOff x="8255665" y="650934"/>
              <a:chExt cx="1714500" cy="1714254"/>
            </a:xfrm>
            <a:grpFill/>
          </p:grpSpPr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19FC1A3B-BEE4-3C4A-B93A-61FED3B84FE5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385B6AB7-F440-8646-B9AD-8549B959650D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7238F226-A21B-6648-8F37-86DF272BD3B9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BC393940-AD22-E841-B103-878D08182EF6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  <p:grpSp>
          <p:nvGrpSpPr>
            <p:cNvPr id="50" name="Graphic 127">
              <a:extLst>
                <a:ext uri="{FF2B5EF4-FFF2-40B4-BE49-F238E27FC236}">
                  <a16:creationId xmlns:a16="http://schemas.microsoft.com/office/drawing/2014/main" id="{30975C62-9164-4B41-BDAD-ED59A6723D3B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5400000">
              <a:off x="3633243" y="3429002"/>
              <a:ext cx="2295028" cy="2303462"/>
              <a:chOff x="8255665" y="650934"/>
              <a:chExt cx="1714499" cy="1714254"/>
            </a:xfrm>
            <a:grpFill/>
          </p:grpSpPr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19338FD7-99B6-1F4C-94D3-D012067903C4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11310F26-8828-4E41-926E-9F82F1E0CD5A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DE746B95-6FDB-A849-954D-7AA3F0F26D07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D1D492A1-663F-CE48-A5EA-89E1BA6426D5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</p:grpSp>
      </p:grpSp>
      <p:grpSp>
        <p:nvGrpSpPr>
          <p:cNvPr id="29" name="Graphic 25">
            <a:extLst>
              <a:ext uri="{FF2B5EF4-FFF2-40B4-BE49-F238E27FC236}">
                <a16:creationId xmlns:a16="http://schemas.microsoft.com/office/drawing/2014/main" id="{96189473-974A-E348-A2FA-5CCBD1F04F4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967594" y="3818895"/>
            <a:chExt cx="2565401" cy="256539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869BDBE-D71A-CE46-BE3C-D122F267B289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0CC658-B6B5-964D-BD7E-9A1CAED47399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AB65C88-AF26-8743-AC17-CBF470068588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36E7F91-A078-D347-8350-F278A9A935DA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F5B65AB-49F8-F94D-83B3-D1A977CCEAF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0D2E72-2039-6F4C-92B2-696B9E1AC4CD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DFA1011-9D19-BB41-A73D-8791CB296810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A169040-0B7B-1042-A4CD-42743558B5EA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807F69E-23B4-274B-9C63-BB102D33DC8F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76" name="Title 1">
            <a:extLst>
              <a:ext uri="{FF2B5EF4-FFF2-40B4-BE49-F238E27FC236}">
                <a16:creationId xmlns:a16="http://schemas.microsoft.com/office/drawing/2014/main" id="{AC1D7F9F-B3FA-444D-9FB1-87319DCA7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563" y="1148620"/>
            <a:ext cx="9539833" cy="2849586"/>
          </a:xfrm>
        </p:spPr>
        <p:txBody>
          <a:bodyPr r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DCF6EFCE-297C-7C4C-AE0F-7F6EBC1FD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563" y="4576550"/>
            <a:ext cx="9539833" cy="1144800"/>
          </a:xfrm>
        </p:spPr>
        <p:txBody>
          <a:bodyPr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0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8" name="Text Placeholder 10">
            <a:extLst>
              <a:ext uri="{FF2B5EF4-FFF2-40B4-BE49-F238E27FC236}">
                <a16:creationId xmlns:a16="http://schemas.microsoft.com/office/drawing/2014/main" id="{0861F0C4-80D0-9B4B-BA8D-24B20F57D5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5563" y="5973376"/>
            <a:ext cx="9539833" cy="335349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972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ANTHER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350" y="583662"/>
            <a:ext cx="9563101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2B87C8-F056-1744-AF4F-9F1E4F009CA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49350" y="1716088"/>
            <a:ext cx="3444875" cy="4592637"/>
          </a:xfrm>
        </p:spPr>
        <p:txBody>
          <a:bodyPr/>
          <a:lstStyle>
            <a:lvl1pPr>
              <a:buNone/>
              <a:defRPr>
                <a:latin typeface="National 2" panose="02000003000000000000" pitchFamily="50" charset="0"/>
              </a:defRPr>
            </a:lvl1pPr>
            <a:lvl2pPr>
              <a:defRPr>
                <a:latin typeface="National 2" panose="02000003000000000000" pitchFamily="50" charset="0"/>
              </a:defRPr>
            </a:lvl2pPr>
            <a:lvl3pPr>
              <a:defRPr>
                <a:latin typeface="National 2" panose="02000003000000000000" pitchFamily="50" charset="0"/>
              </a:defRPr>
            </a:lvl3pPr>
            <a:lvl4pPr>
              <a:defRPr>
                <a:latin typeface="National 2" panose="02000003000000000000" pitchFamily="50" charset="0"/>
              </a:defRPr>
            </a:lvl4pPr>
            <a:lvl5pPr>
              <a:defRPr>
                <a:latin typeface="National 2" panose="02000003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B85B0D-A9A0-8141-A286-6688605724A2}"/>
              </a:ext>
            </a:extLst>
          </p:cNvPr>
          <p:cNvGrpSpPr/>
          <p:nvPr userDrawn="1"/>
        </p:nvGrpSpPr>
        <p:grpSpPr>
          <a:xfrm>
            <a:off x="5319713" y="979482"/>
            <a:ext cx="5713325" cy="5726118"/>
            <a:chOff x="5319713" y="979482"/>
            <a:chExt cx="5713325" cy="5726118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7D59A05-C373-F44D-95B5-C03A707DD82C}"/>
                </a:ext>
              </a:extLst>
            </p:cNvPr>
            <p:cNvSpPr/>
            <p:nvPr/>
          </p:nvSpPr>
          <p:spPr>
            <a:xfrm rot="10800000" flipV="1">
              <a:off x="5319847" y="3529276"/>
              <a:ext cx="5713054" cy="3176324"/>
            </a:xfrm>
            <a:custGeom>
              <a:avLst/>
              <a:gdLst>
                <a:gd name="connsiteX0" fmla="*/ 2001574 w 2001573"/>
                <a:gd name="connsiteY0" fmla="*/ 480337 h 1121962"/>
                <a:gd name="connsiteX1" fmla="*/ 1213579 w 2001573"/>
                <a:gd name="connsiteY1" fmla="*/ 480337 h 1121962"/>
                <a:gd name="connsiteX2" fmla="*/ 1069693 w 2001573"/>
                <a:gd name="connsiteY2" fmla="*/ 378613 h 1121962"/>
                <a:gd name="connsiteX3" fmla="*/ 527626 w 2001573"/>
                <a:gd name="connsiteY3" fmla="*/ 445 h 1121962"/>
                <a:gd name="connsiteX4" fmla="*/ 1250 w 2001573"/>
                <a:gd name="connsiteY4" fmla="*/ 522619 h 1121962"/>
                <a:gd name="connsiteX5" fmla="*/ 549784 w 2001573"/>
                <a:gd name="connsiteY5" fmla="*/ 1121962 h 1121962"/>
                <a:gd name="connsiteX6" fmla="*/ 1069693 w 2001573"/>
                <a:gd name="connsiteY6" fmla="*/ 743320 h 1121962"/>
                <a:gd name="connsiteX7" fmla="*/ 1213579 w 2001573"/>
                <a:gd name="connsiteY7" fmla="*/ 641501 h 1121962"/>
                <a:gd name="connsiteX8" fmla="*/ 2001574 w 2001573"/>
                <a:gd name="connsiteY8" fmla="*/ 641501 h 1121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1573" h="1121962">
                  <a:moveTo>
                    <a:pt x="2001574" y="480337"/>
                  </a:moveTo>
                  <a:lnTo>
                    <a:pt x="1213579" y="480337"/>
                  </a:lnTo>
                  <a:cubicBezTo>
                    <a:pt x="1135883" y="480337"/>
                    <a:pt x="1094990" y="452749"/>
                    <a:pt x="1069693" y="378613"/>
                  </a:cubicBezTo>
                  <a:cubicBezTo>
                    <a:pt x="993614" y="151655"/>
                    <a:pt x="778308" y="-9604"/>
                    <a:pt x="527626" y="445"/>
                  </a:cubicBezTo>
                  <a:cubicBezTo>
                    <a:pt x="244610" y="11726"/>
                    <a:pt x="19604" y="240675"/>
                    <a:pt x="1250" y="522619"/>
                  </a:cubicBezTo>
                  <a:cubicBezTo>
                    <a:pt x="-20052" y="849783"/>
                    <a:pt x="233673" y="1121962"/>
                    <a:pt x="549784" y="1121962"/>
                  </a:cubicBezTo>
                  <a:cubicBezTo>
                    <a:pt x="790862" y="1121962"/>
                    <a:pt x="995516" y="963547"/>
                    <a:pt x="1069693" y="743320"/>
                  </a:cubicBezTo>
                  <a:cubicBezTo>
                    <a:pt x="1094990" y="669184"/>
                    <a:pt x="1136263" y="641501"/>
                    <a:pt x="1213579" y="641501"/>
                  </a:cubicBezTo>
                  <a:lnTo>
                    <a:pt x="2001574" y="641501"/>
                  </a:lnTo>
                  <a:close/>
                </a:path>
              </a:pathLst>
            </a:custGeom>
            <a:solidFill>
              <a:schemeClr val="accent1"/>
            </a:solidFill>
            <a:ln w="94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8508FD87-5105-964E-8371-C576F5FFCD44}"/>
                </a:ext>
              </a:extLst>
            </p:cNvPr>
            <p:cNvSpPr/>
            <p:nvPr/>
          </p:nvSpPr>
          <p:spPr>
            <a:xfrm rot="10800000" flipV="1">
              <a:off x="5319713" y="979482"/>
              <a:ext cx="5713325" cy="3176437"/>
            </a:xfrm>
            <a:custGeom>
              <a:avLst/>
              <a:gdLst>
                <a:gd name="connsiteX0" fmla="*/ 0 w 2001668"/>
                <a:gd name="connsiteY0" fmla="*/ 641531 h 1122002"/>
                <a:gd name="connsiteX1" fmla="*/ 787995 w 2001668"/>
                <a:gd name="connsiteY1" fmla="*/ 641531 h 1122002"/>
                <a:gd name="connsiteX2" fmla="*/ 931975 w 2001668"/>
                <a:gd name="connsiteY2" fmla="*/ 743349 h 1122002"/>
                <a:gd name="connsiteX3" fmla="*/ 1474043 w 2001668"/>
                <a:gd name="connsiteY3" fmla="*/ 1121517 h 1122002"/>
                <a:gd name="connsiteX4" fmla="*/ 2000419 w 2001668"/>
                <a:gd name="connsiteY4" fmla="*/ 599343 h 1122002"/>
                <a:gd name="connsiteX5" fmla="*/ 1451885 w 2001668"/>
                <a:gd name="connsiteY5" fmla="*/ 0 h 1122002"/>
                <a:gd name="connsiteX6" fmla="*/ 931975 w 2001668"/>
                <a:gd name="connsiteY6" fmla="*/ 378642 h 1122002"/>
                <a:gd name="connsiteX7" fmla="*/ 787995 w 2001668"/>
                <a:gd name="connsiteY7" fmla="*/ 480366 h 1122002"/>
                <a:gd name="connsiteX8" fmla="*/ 0 w 2001668"/>
                <a:gd name="connsiteY8" fmla="*/ 480366 h 112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1668" h="1122002">
                  <a:moveTo>
                    <a:pt x="0" y="641531"/>
                  </a:moveTo>
                  <a:lnTo>
                    <a:pt x="787995" y="641531"/>
                  </a:lnTo>
                  <a:cubicBezTo>
                    <a:pt x="865786" y="641531"/>
                    <a:pt x="906679" y="669213"/>
                    <a:pt x="931975" y="743349"/>
                  </a:cubicBezTo>
                  <a:cubicBezTo>
                    <a:pt x="1008055" y="970307"/>
                    <a:pt x="1223360" y="1132041"/>
                    <a:pt x="1474043" y="1121517"/>
                  </a:cubicBezTo>
                  <a:cubicBezTo>
                    <a:pt x="1757154" y="1110236"/>
                    <a:pt x="1982064" y="881192"/>
                    <a:pt x="2000419" y="599343"/>
                  </a:cubicBezTo>
                  <a:cubicBezTo>
                    <a:pt x="2021721" y="272179"/>
                    <a:pt x="1767900" y="0"/>
                    <a:pt x="1451885" y="0"/>
                  </a:cubicBezTo>
                  <a:cubicBezTo>
                    <a:pt x="1210807" y="0"/>
                    <a:pt x="1006153" y="158416"/>
                    <a:pt x="931975" y="378642"/>
                  </a:cubicBezTo>
                  <a:cubicBezTo>
                    <a:pt x="906679" y="452778"/>
                    <a:pt x="865406" y="480366"/>
                    <a:pt x="787995" y="480366"/>
                  </a:cubicBezTo>
                  <a:lnTo>
                    <a:pt x="0" y="480366"/>
                  </a:lnTo>
                  <a:close/>
                </a:path>
              </a:pathLst>
            </a:custGeom>
            <a:solidFill>
              <a:schemeClr val="accent2"/>
            </a:solidFill>
            <a:ln w="94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D8AEEEED-E8A6-F648-8501-BCF9DC7DE8A1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5342766" y="1134900"/>
            <a:ext cx="3132000" cy="2865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31FE85F9-AE30-7443-9578-8E04492F98EA}"/>
              </a:ext>
            </a:extLst>
          </p:cNvPr>
          <p:cNvSpPr>
            <a:spLocks noGrp="1"/>
          </p:cNvSpPr>
          <p:nvPr userDrawn="1">
            <p:ph type="body" idx="10" hasCustomPrompt="1"/>
          </p:nvPr>
        </p:nvSpPr>
        <p:spPr>
          <a:xfrm>
            <a:off x="7910650" y="3686438"/>
            <a:ext cx="3132000" cy="286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86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userDrawn="1">
          <p15:clr>
            <a:srgbClr val="00000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 ANTH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40" y="6315671"/>
            <a:ext cx="1030291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chemeClr val="accent1"/>
                </a:solidFill>
                <a:effectLst/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9" name="Graphic 7">
            <a:extLst>
              <a:ext uri="{FF2B5EF4-FFF2-40B4-BE49-F238E27FC236}">
                <a16:creationId xmlns:a16="http://schemas.microsoft.com/office/drawing/2014/main" id="{37CB3858-7086-A64C-8538-482A4BE8B770}"/>
              </a:ext>
            </a:extLst>
          </p:cNvPr>
          <p:cNvGrpSpPr>
            <a:grpSpLocks/>
          </p:cNvGrpSpPr>
          <p:nvPr userDrawn="1"/>
        </p:nvGrpSpPr>
        <p:grpSpPr>
          <a:xfrm rot="10800000" flipV="1">
            <a:off x="3229820" y="556403"/>
            <a:ext cx="5732359" cy="5745194"/>
            <a:chOff x="5094927" y="2419350"/>
            <a:chExt cx="2001668" cy="2022617"/>
          </a:xfrm>
          <a:solidFill>
            <a:srgbClr val="222221"/>
          </a:solidFill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A029894-C3E0-1347-9C57-C5103584B5A7}"/>
                </a:ext>
              </a:extLst>
            </p:cNvPr>
            <p:cNvSpPr/>
            <p:nvPr/>
          </p:nvSpPr>
          <p:spPr>
            <a:xfrm>
              <a:off x="5094975" y="3320005"/>
              <a:ext cx="2001573" cy="1121962"/>
            </a:xfrm>
            <a:custGeom>
              <a:avLst/>
              <a:gdLst>
                <a:gd name="connsiteX0" fmla="*/ 2001574 w 2001573"/>
                <a:gd name="connsiteY0" fmla="*/ 480337 h 1121962"/>
                <a:gd name="connsiteX1" fmla="*/ 1213579 w 2001573"/>
                <a:gd name="connsiteY1" fmla="*/ 480337 h 1121962"/>
                <a:gd name="connsiteX2" fmla="*/ 1069693 w 2001573"/>
                <a:gd name="connsiteY2" fmla="*/ 378613 h 1121962"/>
                <a:gd name="connsiteX3" fmla="*/ 527626 w 2001573"/>
                <a:gd name="connsiteY3" fmla="*/ 445 h 1121962"/>
                <a:gd name="connsiteX4" fmla="*/ 1250 w 2001573"/>
                <a:gd name="connsiteY4" fmla="*/ 522619 h 1121962"/>
                <a:gd name="connsiteX5" fmla="*/ 549784 w 2001573"/>
                <a:gd name="connsiteY5" fmla="*/ 1121962 h 1121962"/>
                <a:gd name="connsiteX6" fmla="*/ 1069693 w 2001573"/>
                <a:gd name="connsiteY6" fmla="*/ 743320 h 1121962"/>
                <a:gd name="connsiteX7" fmla="*/ 1213579 w 2001573"/>
                <a:gd name="connsiteY7" fmla="*/ 641501 h 1121962"/>
                <a:gd name="connsiteX8" fmla="*/ 2001574 w 2001573"/>
                <a:gd name="connsiteY8" fmla="*/ 641501 h 11219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1573" h="1121962">
                  <a:moveTo>
                    <a:pt x="2001574" y="480337"/>
                  </a:moveTo>
                  <a:lnTo>
                    <a:pt x="1213579" y="480337"/>
                  </a:lnTo>
                  <a:cubicBezTo>
                    <a:pt x="1135883" y="480337"/>
                    <a:pt x="1094990" y="452749"/>
                    <a:pt x="1069693" y="378613"/>
                  </a:cubicBezTo>
                  <a:cubicBezTo>
                    <a:pt x="993614" y="151655"/>
                    <a:pt x="778308" y="-9604"/>
                    <a:pt x="527626" y="445"/>
                  </a:cubicBezTo>
                  <a:cubicBezTo>
                    <a:pt x="244610" y="11726"/>
                    <a:pt x="19604" y="240675"/>
                    <a:pt x="1250" y="522619"/>
                  </a:cubicBezTo>
                  <a:cubicBezTo>
                    <a:pt x="-20052" y="849783"/>
                    <a:pt x="233673" y="1121962"/>
                    <a:pt x="549784" y="1121962"/>
                  </a:cubicBezTo>
                  <a:cubicBezTo>
                    <a:pt x="790862" y="1121962"/>
                    <a:pt x="995516" y="963547"/>
                    <a:pt x="1069693" y="743320"/>
                  </a:cubicBezTo>
                  <a:cubicBezTo>
                    <a:pt x="1094990" y="669184"/>
                    <a:pt x="1136263" y="641501"/>
                    <a:pt x="1213579" y="641501"/>
                  </a:cubicBezTo>
                  <a:lnTo>
                    <a:pt x="2001574" y="641501"/>
                  </a:lnTo>
                  <a:close/>
                </a:path>
              </a:pathLst>
            </a:custGeom>
            <a:solidFill>
              <a:schemeClr val="accent1"/>
            </a:solidFill>
            <a:ln w="94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668252D-794B-224D-9EAC-79187A72D8C7}"/>
                </a:ext>
              </a:extLst>
            </p:cNvPr>
            <p:cNvSpPr/>
            <p:nvPr/>
          </p:nvSpPr>
          <p:spPr>
            <a:xfrm>
              <a:off x="5094927" y="2419350"/>
              <a:ext cx="2001668" cy="1122002"/>
            </a:xfrm>
            <a:custGeom>
              <a:avLst/>
              <a:gdLst>
                <a:gd name="connsiteX0" fmla="*/ 0 w 2001668"/>
                <a:gd name="connsiteY0" fmla="*/ 641531 h 1122002"/>
                <a:gd name="connsiteX1" fmla="*/ 787995 w 2001668"/>
                <a:gd name="connsiteY1" fmla="*/ 641531 h 1122002"/>
                <a:gd name="connsiteX2" fmla="*/ 931975 w 2001668"/>
                <a:gd name="connsiteY2" fmla="*/ 743349 h 1122002"/>
                <a:gd name="connsiteX3" fmla="*/ 1474043 w 2001668"/>
                <a:gd name="connsiteY3" fmla="*/ 1121517 h 1122002"/>
                <a:gd name="connsiteX4" fmla="*/ 2000419 w 2001668"/>
                <a:gd name="connsiteY4" fmla="*/ 599343 h 1122002"/>
                <a:gd name="connsiteX5" fmla="*/ 1451885 w 2001668"/>
                <a:gd name="connsiteY5" fmla="*/ 0 h 1122002"/>
                <a:gd name="connsiteX6" fmla="*/ 931975 w 2001668"/>
                <a:gd name="connsiteY6" fmla="*/ 378642 h 1122002"/>
                <a:gd name="connsiteX7" fmla="*/ 787995 w 2001668"/>
                <a:gd name="connsiteY7" fmla="*/ 480366 h 1122002"/>
                <a:gd name="connsiteX8" fmla="*/ 0 w 2001668"/>
                <a:gd name="connsiteY8" fmla="*/ 480366 h 112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1668" h="1122002">
                  <a:moveTo>
                    <a:pt x="0" y="641531"/>
                  </a:moveTo>
                  <a:lnTo>
                    <a:pt x="787995" y="641531"/>
                  </a:lnTo>
                  <a:cubicBezTo>
                    <a:pt x="865786" y="641531"/>
                    <a:pt x="906679" y="669213"/>
                    <a:pt x="931975" y="743349"/>
                  </a:cubicBezTo>
                  <a:cubicBezTo>
                    <a:pt x="1008055" y="970307"/>
                    <a:pt x="1223360" y="1132041"/>
                    <a:pt x="1474043" y="1121517"/>
                  </a:cubicBezTo>
                  <a:cubicBezTo>
                    <a:pt x="1757154" y="1110236"/>
                    <a:pt x="1982064" y="881192"/>
                    <a:pt x="2000419" y="599343"/>
                  </a:cubicBezTo>
                  <a:cubicBezTo>
                    <a:pt x="2021721" y="272179"/>
                    <a:pt x="1767900" y="0"/>
                    <a:pt x="1451885" y="0"/>
                  </a:cubicBezTo>
                  <a:cubicBezTo>
                    <a:pt x="1210807" y="0"/>
                    <a:pt x="1006153" y="158416"/>
                    <a:pt x="931975" y="378642"/>
                  </a:cubicBezTo>
                  <a:cubicBezTo>
                    <a:pt x="906679" y="452778"/>
                    <a:pt x="865406" y="480366"/>
                    <a:pt x="787995" y="480366"/>
                  </a:cubicBezTo>
                  <a:lnTo>
                    <a:pt x="0" y="480366"/>
                  </a:lnTo>
                  <a:close/>
                </a:path>
              </a:pathLst>
            </a:custGeom>
            <a:solidFill>
              <a:schemeClr val="accent2"/>
            </a:solidFill>
            <a:ln w="94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 noChangeAspect="1"/>
          </p:cNvSpPr>
          <p:nvPr>
            <p:ph type="body" idx="1" hasCustomPrompt="1"/>
          </p:nvPr>
        </p:nvSpPr>
        <p:spPr>
          <a:xfrm>
            <a:off x="3229683" y="836712"/>
            <a:ext cx="3137607" cy="25922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1FC9D2F1-60A7-8049-81EB-CDC79DC9EC73}"/>
              </a:ext>
            </a:extLst>
          </p:cNvPr>
          <p:cNvSpPr>
            <a:spLocks noGrp="1" noChangeAspect="1"/>
          </p:cNvSpPr>
          <p:nvPr>
            <p:ph type="body" idx="10" hasCustomPrompt="1"/>
          </p:nvPr>
        </p:nvSpPr>
        <p:spPr>
          <a:xfrm>
            <a:off x="5935242" y="3429000"/>
            <a:ext cx="3019734" cy="25922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grpSp>
        <p:nvGrpSpPr>
          <p:cNvPr id="38" name="Graphic 127">
            <a:extLst>
              <a:ext uri="{FF2B5EF4-FFF2-40B4-BE49-F238E27FC236}">
                <a16:creationId xmlns:a16="http://schemas.microsoft.com/office/drawing/2014/main" id="{62C4E08F-18D0-AF42-8952-FB071E95825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3619" y="116632"/>
            <a:ext cx="1116756" cy="1120859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60" name="Freeform 29">
              <a:extLst>
                <a:ext uri="{FF2B5EF4-FFF2-40B4-BE49-F238E27FC236}">
                  <a16:creationId xmlns:a16="http://schemas.microsoft.com/office/drawing/2014/main" id="{9D716EC7-0C3F-834C-93B4-E9C18A84984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1" name="Freeform 30">
              <a:extLst>
                <a:ext uri="{FF2B5EF4-FFF2-40B4-BE49-F238E27FC236}">
                  <a16:creationId xmlns:a16="http://schemas.microsoft.com/office/drawing/2014/main" id="{0C4799CC-98AF-E34F-B8A3-8E51F06BBE50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2" name="Freeform 31">
              <a:extLst>
                <a:ext uri="{FF2B5EF4-FFF2-40B4-BE49-F238E27FC236}">
                  <a16:creationId xmlns:a16="http://schemas.microsoft.com/office/drawing/2014/main" id="{D2AB703E-1BF6-A648-BA62-96C32CA32789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3" name="Freeform 32">
              <a:extLst>
                <a:ext uri="{FF2B5EF4-FFF2-40B4-BE49-F238E27FC236}">
                  <a16:creationId xmlns:a16="http://schemas.microsoft.com/office/drawing/2014/main" id="{A1D62A2B-B5FF-0E40-93C3-FF1165470B43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80838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IRC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74675"/>
            <a:ext cx="95631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10238" y="2296637"/>
            <a:ext cx="5160962" cy="2857976"/>
          </a:xfrm>
        </p:spPr>
        <p:txBody>
          <a:bodyPr anchor="ctr">
            <a:normAutofit/>
          </a:bodyPr>
          <a:lstStyle>
            <a:lvl1pPr marL="0" indent="0">
              <a:buNone/>
              <a:defRPr sz="4000" b="1" i="0" spc="-100" baseline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5" name="Text Placeholder 13">
            <a:extLst>
              <a:ext uri="{FF2B5EF4-FFF2-40B4-BE49-F238E27FC236}">
                <a16:creationId xmlns:a16="http://schemas.microsoft.com/office/drawing/2014/main" id="{606F42D3-12EB-274F-A62A-841061BDD1BD}"/>
              </a:ext>
            </a:extLst>
          </p:cNvPr>
          <p:cNvSpPr>
            <a:spLocks noGrp="1" noChangeAspect="1"/>
          </p:cNvSpPr>
          <p:nvPr>
            <p:ph type="body" sz="quarter" idx="14"/>
          </p:nvPr>
        </p:nvSpPr>
        <p:spPr>
          <a:xfrm>
            <a:off x="1144455" y="1721232"/>
            <a:ext cx="4024312" cy="4024312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6000" b="1" spc="-3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2652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680">
          <p15:clr>
            <a:srgbClr val="A4A3A4"/>
          </p15:clr>
        </p15:guide>
        <p15:guide id="11" pos="6237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CIRC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99" y="556402"/>
            <a:ext cx="9563101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608AF4-7CD4-6E49-BE49-EED6E02F68C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559496" y="1422400"/>
            <a:ext cx="4011276" cy="4013200"/>
          </a:xfrm>
          <a:prstGeom prst="ellipse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 b="1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4" name="Content Placeholder 4">
            <a:extLst>
              <a:ext uri="{FF2B5EF4-FFF2-40B4-BE49-F238E27FC236}">
                <a16:creationId xmlns:a16="http://schemas.microsoft.com/office/drawing/2014/main" id="{C02E710D-1752-1B41-A166-F1E69DF4C4BD}"/>
              </a:ext>
            </a:extLst>
          </p:cNvPr>
          <p:cNvSpPr>
            <a:spLocks noGrp="1" noChangeAspect="1"/>
          </p:cNvSpPr>
          <p:nvPr>
            <p:ph sz="quarter" idx="11" hasCustomPrompt="1"/>
          </p:nvPr>
        </p:nvSpPr>
        <p:spPr>
          <a:xfrm>
            <a:off x="6715095" y="1422400"/>
            <a:ext cx="4011276" cy="4013200"/>
          </a:xfrm>
          <a:prstGeom prst="ellipse">
            <a:avLst/>
          </a:prstGeom>
          <a:solidFill>
            <a:schemeClr val="accent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200" b="1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E5E3ABD-639E-BF4F-88AB-007E783FE0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59496" y="5798221"/>
            <a:ext cx="4011276" cy="784364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latin typeface="National 2" panose="02000003000000000000" pitchFamily="50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7523F457-AD5D-544B-9336-8A221943FC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15096" y="5798220"/>
            <a:ext cx="4011276" cy="777205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latin typeface="National 2" panose="02000003000000000000" pitchFamily="50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134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IRC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99" y="556403"/>
            <a:ext cx="9561513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0528" y="2043784"/>
            <a:ext cx="2962800" cy="2962800"/>
          </a:xfrm>
          <a:prstGeom prst="ellipse">
            <a:avLst/>
          </a:prstGeom>
          <a:solidFill>
            <a:schemeClr val="accent3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6216E055-03DA-594C-8345-08CDC37BE940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050528" y="5159604"/>
            <a:ext cx="2962799" cy="1150937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1" name="Text Placeholder 2">
            <a:extLst>
              <a:ext uri="{FF2B5EF4-FFF2-40B4-BE49-F238E27FC236}">
                <a16:creationId xmlns:a16="http://schemas.microsoft.com/office/drawing/2014/main" id="{252A10A0-7E1D-284E-AF56-E86ED3570DF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463916" y="2043784"/>
            <a:ext cx="2962800" cy="2962800"/>
          </a:xfrm>
          <a:prstGeom prst="ellipse">
            <a:avLst/>
          </a:prstGeom>
          <a:solidFill>
            <a:srgbClr val="E16510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2" name="Text Placeholder 2">
            <a:extLst>
              <a:ext uri="{FF2B5EF4-FFF2-40B4-BE49-F238E27FC236}">
                <a16:creationId xmlns:a16="http://schemas.microsoft.com/office/drawing/2014/main" id="{501431B2-F623-FE45-BBD5-23B263CE2EE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463917" y="5159604"/>
            <a:ext cx="2962799" cy="1150937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3" name="Text Placeholder 2">
            <a:extLst>
              <a:ext uri="{FF2B5EF4-FFF2-40B4-BE49-F238E27FC236}">
                <a16:creationId xmlns:a16="http://schemas.microsoft.com/office/drawing/2014/main" id="{108210B5-F2C1-BD4E-A209-16671CD2EAE8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7872391" y="2013850"/>
            <a:ext cx="2962800" cy="2962800"/>
          </a:xfrm>
          <a:prstGeom prst="ellipse">
            <a:avLst/>
          </a:prstGeom>
          <a:solidFill>
            <a:schemeClr val="accent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4" name="Text Placeholder 2">
            <a:extLst>
              <a:ext uri="{FF2B5EF4-FFF2-40B4-BE49-F238E27FC236}">
                <a16:creationId xmlns:a16="http://schemas.microsoft.com/office/drawing/2014/main" id="{A0E3A6D4-270C-BB4E-8E58-AD36315568EF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872391" y="5129670"/>
            <a:ext cx="2962799" cy="1150937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629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1" pos="6237">
          <p15:clr>
            <a:srgbClr val="A4A3A4"/>
          </p15:clr>
        </p15:guide>
        <p15:guide id="13" pos="4793">
          <p15:clr>
            <a:srgbClr val="A4A3A4"/>
          </p15:clr>
        </p15:guide>
        <p15:guide id="16" orient="horz" pos="3596" userDrawn="1">
          <p15:clr>
            <a:srgbClr val="00000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CIRC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56403"/>
            <a:ext cx="95631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 noChangeAspect="1"/>
          </p:cNvSpPr>
          <p:nvPr>
            <p:ph type="body" idx="1" hasCustomPrompt="1"/>
          </p:nvPr>
        </p:nvSpPr>
        <p:spPr>
          <a:xfrm>
            <a:off x="1241152" y="1716088"/>
            <a:ext cx="2297466" cy="2297466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6216E055-03DA-594C-8345-08CDC37BE940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1241929" y="4572001"/>
            <a:ext cx="2296800" cy="1150937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8" name="Text Placeholder 2">
            <a:extLst>
              <a:ext uri="{FF2B5EF4-FFF2-40B4-BE49-F238E27FC236}">
                <a16:creationId xmlns:a16="http://schemas.microsoft.com/office/drawing/2014/main" id="{5EEB37E5-4D9A-624F-8B5C-15C532BA7F0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3719736" y="1716088"/>
            <a:ext cx="2297466" cy="2297466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9" name="Text Placeholder 2">
            <a:extLst>
              <a:ext uri="{FF2B5EF4-FFF2-40B4-BE49-F238E27FC236}">
                <a16:creationId xmlns:a16="http://schemas.microsoft.com/office/drawing/2014/main" id="{0F1F6086-6643-474F-8F38-634366A3BAA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20402" y="4572001"/>
            <a:ext cx="2296800" cy="114934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0" name="Text Placeholder 2">
            <a:extLst>
              <a:ext uri="{FF2B5EF4-FFF2-40B4-BE49-F238E27FC236}">
                <a16:creationId xmlns:a16="http://schemas.microsoft.com/office/drawing/2014/main" id="{C83A7614-5A67-CA47-8B2A-BD6292D52C0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98320" y="1716088"/>
            <a:ext cx="2297466" cy="2297466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1" name="Text Placeholder 2">
            <a:extLst>
              <a:ext uri="{FF2B5EF4-FFF2-40B4-BE49-F238E27FC236}">
                <a16:creationId xmlns:a16="http://schemas.microsoft.com/office/drawing/2014/main" id="{1FCAC29D-3BC4-F543-909C-86C61DBFEC25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875" y="4572001"/>
            <a:ext cx="2296800" cy="114934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2" name="Text Placeholder 2">
            <a:extLst>
              <a:ext uri="{FF2B5EF4-FFF2-40B4-BE49-F238E27FC236}">
                <a16:creationId xmlns:a16="http://schemas.microsoft.com/office/drawing/2014/main" id="{1AA959D8-F1D4-A346-A2D9-2EF0207D2640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676904" y="1716088"/>
            <a:ext cx="2297466" cy="2296800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4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23" name="Text Placeholder 2">
            <a:extLst>
              <a:ext uri="{FF2B5EF4-FFF2-40B4-BE49-F238E27FC236}">
                <a16:creationId xmlns:a16="http://schemas.microsoft.com/office/drawing/2014/main" id="{BF3859B4-9180-944C-9698-89466F643E5C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677348" y="4572001"/>
            <a:ext cx="2297466" cy="114934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b="0" i="0" spc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0234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3" pos="4793">
          <p15:clr>
            <a:srgbClr val="A4A3A4"/>
          </p15:clr>
        </p15:guide>
        <p15:guide id="20" userDrawn="1">
          <p15:clr>
            <a:srgbClr val="00000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0F02E6-816F-4569-B9F9-53328632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87A3-ED1E-4C24-AE5D-DB32F7C3154B}" type="datetimeFigureOut">
              <a:rPr lang="en-NZ" smtClean="0"/>
              <a:t>1/03/2024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F9F8B7-FA2C-4E5E-82CD-8B35D7480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E1957-45BA-4EE1-891E-3CE62B89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C3858-DBA5-4304-8A09-73AEBA71FE7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03860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0B3C4-081B-46F0-9396-286F39F02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B1317-FB9A-4A08-AD6D-6387237BB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C822C-02C5-4027-9F92-4E35FB89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F2E8C-712B-4DC6-9CDB-C5024F222EC9}" type="datetimeFigureOut">
              <a:rPr lang="en-NZ" smtClean="0"/>
              <a:t>1/03/2024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EF7AF-F81E-4100-A5E5-0B304D6C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44A5D-C476-4933-AC3E-CF93C9F7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61F6E-C379-4340-BD69-7CD6D8D4B214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95392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200" b="1">
                <a:solidFill>
                  <a:srgbClr val="007CBA"/>
                </a:solidFill>
              </a:defRPr>
            </a:lvl1pPr>
          </a:lstStyle>
          <a:p>
            <a:r>
              <a:rPr lang="mi-NZ" dirty="0"/>
              <a:t>Insert section or slide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426733"/>
            <a:ext cx="10972800" cy="3570871"/>
          </a:xfrm>
        </p:spPr>
        <p:txBody>
          <a:bodyPr/>
          <a:lstStyle>
            <a:lvl1pPr>
              <a:lnSpc>
                <a:spcPct val="130000"/>
              </a:lnSpc>
              <a:defRPr/>
            </a:lvl1pPr>
          </a:lstStyle>
          <a:p>
            <a:pPr lvl="0"/>
            <a:r>
              <a:rPr lang="en-US" dirty="0"/>
              <a:t>Ki ta Maui e </a:t>
            </a:r>
            <a:r>
              <a:rPr lang="en-US" dirty="0" err="1"/>
              <a:t>kii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, “</a:t>
            </a:r>
            <a:r>
              <a:rPr lang="en-US" dirty="0" err="1"/>
              <a:t>Kaore</a:t>
            </a:r>
            <a:r>
              <a:rPr lang="en-US" dirty="0"/>
              <a:t> au e </a:t>
            </a:r>
            <a:r>
              <a:rPr lang="en-US" dirty="0" err="1"/>
              <a:t>whakahoha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 </a:t>
            </a:r>
            <a:r>
              <a:rPr lang="en-US" dirty="0" err="1"/>
              <a:t>koutou</a:t>
            </a:r>
            <a:r>
              <a:rPr lang="en-US" dirty="0"/>
              <a:t>,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noho</a:t>
            </a:r>
            <a:r>
              <a:rPr lang="en-US" dirty="0"/>
              <a:t> </a:t>
            </a:r>
            <a:r>
              <a:rPr lang="en-US" dirty="0" err="1"/>
              <a:t>hei</a:t>
            </a:r>
            <a:r>
              <a:rPr lang="en-US" dirty="0"/>
              <a:t> </a:t>
            </a:r>
            <a:r>
              <a:rPr lang="en-US" dirty="0" err="1"/>
              <a:t>karetao</a:t>
            </a:r>
            <a:r>
              <a:rPr lang="en-US" dirty="0"/>
              <a:t> </a:t>
            </a:r>
            <a:r>
              <a:rPr lang="en-US" dirty="0" err="1"/>
              <a:t>noa</a:t>
            </a:r>
            <a:r>
              <a:rPr lang="en-US" dirty="0"/>
              <a:t> </a:t>
            </a:r>
            <a:r>
              <a:rPr lang="en-US" dirty="0" err="1"/>
              <a:t>iho</a:t>
            </a:r>
            <a:r>
              <a:rPr lang="en-US" dirty="0"/>
              <a:t>, </a:t>
            </a:r>
            <a:r>
              <a:rPr lang="en-US" dirty="0" err="1"/>
              <a:t>koinei</a:t>
            </a:r>
            <a:r>
              <a:rPr lang="en-US" dirty="0"/>
              <a:t> </a:t>
            </a:r>
            <a:r>
              <a:rPr lang="en-US" dirty="0" err="1"/>
              <a:t>taku</a:t>
            </a:r>
            <a:r>
              <a:rPr lang="en-US" dirty="0"/>
              <a:t> </a:t>
            </a:r>
            <a:r>
              <a:rPr lang="en-US" dirty="0" err="1"/>
              <a:t>whakapono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a </a:t>
            </a:r>
            <a:r>
              <a:rPr lang="en-US" dirty="0" err="1"/>
              <a:t>koutou</a:t>
            </a:r>
            <a:r>
              <a:rPr lang="en-US" dirty="0"/>
              <a:t>.”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769255" y="6271377"/>
            <a:ext cx="6218767" cy="357187"/>
          </a:xfrm>
        </p:spPr>
        <p:txBody>
          <a:bodyPr lIns="0" anchor="b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>
                <a:latin typeface="Arial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Optional title/date/website/caption/etc.</a:t>
            </a:r>
          </a:p>
        </p:txBody>
      </p:sp>
    </p:spTree>
    <p:extLst>
      <p:ext uri="{BB962C8B-B14F-4D97-AF65-F5344CB8AC3E}">
        <p14:creationId xmlns:p14="http://schemas.microsoft.com/office/powerpoint/2010/main" val="4468652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RCL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56403"/>
            <a:ext cx="9564006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69063" y="1725370"/>
            <a:ext cx="4402137" cy="3984868"/>
          </a:xfrm>
        </p:spPr>
        <p:txBody>
          <a:bodyPr anchor="ctr">
            <a:normAutofit/>
          </a:bodyPr>
          <a:lstStyle>
            <a:lvl1pPr marL="0" indent="0">
              <a:buNone/>
              <a:defRPr sz="4000" b="1" i="0" spc="-100" baseline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8EA5DF3-F6A7-F04E-812D-24F3C5F83D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8663" y="1172474"/>
            <a:ext cx="5148000" cy="5144679"/>
          </a:xfrm>
          <a:prstGeom prst="ellipse">
            <a:avLst/>
          </a:prstGeom>
          <a:solidFill>
            <a:schemeClr val="bg2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E8E7E5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icon to add picture</a:t>
            </a:r>
          </a:p>
        </p:txBody>
      </p:sp>
      <p:grpSp>
        <p:nvGrpSpPr>
          <p:cNvPr id="16" name="Graphic 127">
            <a:extLst>
              <a:ext uri="{FF2B5EF4-FFF2-40B4-BE49-F238E27FC236}">
                <a16:creationId xmlns:a16="http://schemas.microsoft.com/office/drawing/2014/main" id="{1A198D0C-5FD5-2441-8DE4-57A37D67E1F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60932" y="147901"/>
            <a:ext cx="1116756" cy="1120859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7" name="Freeform 29">
              <a:extLst>
                <a:ext uri="{FF2B5EF4-FFF2-40B4-BE49-F238E27FC236}">
                  <a16:creationId xmlns:a16="http://schemas.microsoft.com/office/drawing/2014/main" id="{F590D90D-F376-5644-B15A-9658F265EBA1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8" name="Freeform 30">
              <a:extLst>
                <a:ext uri="{FF2B5EF4-FFF2-40B4-BE49-F238E27FC236}">
                  <a16:creationId xmlns:a16="http://schemas.microsoft.com/office/drawing/2014/main" id="{4EDA7BCA-5EE0-C847-8BF6-9B67C60E3D3B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9" name="Freeform 31">
              <a:extLst>
                <a:ext uri="{FF2B5EF4-FFF2-40B4-BE49-F238E27FC236}">
                  <a16:creationId xmlns:a16="http://schemas.microsoft.com/office/drawing/2014/main" id="{3ED126A4-6601-954C-A099-F7194E8399D7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20" name="Freeform 32">
              <a:extLst>
                <a:ext uri="{FF2B5EF4-FFF2-40B4-BE49-F238E27FC236}">
                  <a16:creationId xmlns:a16="http://schemas.microsoft.com/office/drawing/2014/main" id="{98F31A12-4ACA-7C4B-BD79-C32BC326FAD5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02610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1143000"/>
            <a:ext cx="9575801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252" y="2285999"/>
            <a:ext cx="9575496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114" name="Graphic 127">
            <a:extLst>
              <a:ext uri="{FF2B5EF4-FFF2-40B4-BE49-F238E27FC236}">
                <a16:creationId xmlns:a16="http://schemas.microsoft.com/office/drawing/2014/main" id="{C6457AB4-9E57-A742-AD50-3FB1E68827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3F13FF93-A168-A247-9242-DC694C3873C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8CBE840E-D668-C341-8266-E493EF5DAAAD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0986E201-32A0-1044-B878-2FB7FA9547E8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8" name="Freeform 32">
              <a:extLst>
                <a:ext uri="{FF2B5EF4-FFF2-40B4-BE49-F238E27FC236}">
                  <a16:creationId xmlns:a16="http://schemas.microsoft.com/office/drawing/2014/main" id="{02EB0216-C140-9345-92A1-B47561A95845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19" name="Graphic 125">
            <a:extLst>
              <a:ext uri="{FF2B5EF4-FFF2-40B4-BE49-F238E27FC236}">
                <a16:creationId xmlns:a16="http://schemas.microsoft.com/office/drawing/2014/main" id="{9426C511-D121-8549-9422-A73006D9B25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20" name="Freeform 34">
              <a:extLst>
                <a:ext uri="{FF2B5EF4-FFF2-40B4-BE49-F238E27FC236}">
                  <a16:creationId xmlns:a16="http://schemas.microsoft.com/office/drawing/2014/main" id="{7B7A3066-F55D-A740-ABDB-BA27D77C47E9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 35">
              <a:extLst>
                <a:ext uri="{FF2B5EF4-FFF2-40B4-BE49-F238E27FC236}">
                  <a16:creationId xmlns:a16="http://schemas.microsoft.com/office/drawing/2014/main" id="{7552FBD9-F8A5-3442-BA3A-82D9EEBCF573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2" name="Freeform 36">
              <a:extLst>
                <a:ext uri="{FF2B5EF4-FFF2-40B4-BE49-F238E27FC236}">
                  <a16:creationId xmlns:a16="http://schemas.microsoft.com/office/drawing/2014/main" id="{32A009B5-0E41-4D47-9E78-F8FC73126EA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3" name="Freeform 37">
              <a:extLst>
                <a:ext uri="{FF2B5EF4-FFF2-40B4-BE49-F238E27FC236}">
                  <a16:creationId xmlns:a16="http://schemas.microsoft.com/office/drawing/2014/main" id="{97E2AC67-335C-164B-B585-CE3D82759CBB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24" name="Graphic 123">
            <a:extLst>
              <a:ext uri="{FF2B5EF4-FFF2-40B4-BE49-F238E27FC236}">
                <a16:creationId xmlns:a16="http://schemas.microsoft.com/office/drawing/2014/main" id="{AC9E335E-F57D-DD4A-8161-13E1C05B08D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bg2">
              <a:lumMod val="85000"/>
            </a:schemeClr>
          </a:solidFill>
        </p:grpSpPr>
        <p:sp>
          <p:nvSpPr>
            <p:cNvPr id="125" name="Freeform 39">
              <a:extLst>
                <a:ext uri="{FF2B5EF4-FFF2-40B4-BE49-F238E27FC236}">
                  <a16:creationId xmlns:a16="http://schemas.microsoft.com/office/drawing/2014/main" id="{29AE3E87-1FA7-0A4B-B181-B3973A156569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6" name="Freeform 40">
              <a:extLst>
                <a:ext uri="{FF2B5EF4-FFF2-40B4-BE49-F238E27FC236}">
                  <a16:creationId xmlns:a16="http://schemas.microsoft.com/office/drawing/2014/main" id="{75FB7F1A-1D28-8942-85B8-421C6ED01F5A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7" name="Freeform 41">
              <a:extLst>
                <a:ext uri="{FF2B5EF4-FFF2-40B4-BE49-F238E27FC236}">
                  <a16:creationId xmlns:a16="http://schemas.microsoft.com/office/drawing/2014/main" id="{6EE73114-0102-6049-8DB9-4195B419FC16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8" name="Freeform 42">
              <a:extLst>
                <a:ext uri="{FF2B5EF4-FFF2-40B4-BE49-F238E27FC236}">
                  <a16:creationId xmlns:a16="http://schemas.microsoft.com/office/drawing/2014/main" id="{794B5E88-E045-EA44-9E73-D129EC69B1E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40" name="Graphic 25">
            <a:extLst>
              <a:ext uri="{FF2B5EF4-FFF2-40B4-BE49-F238E27FC236}">
                <a16:creationId xmlns:a16="http://schemas.microsoft.com/office/drawing/2014/main" id="{265AE20D-90C5-4A49-BC6E-448B7E046F5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967594" y="3818895"/>
            <a:chExt cx="2565401" cy="2565392"/>
          </a:xfrm>
        </p:grpSpPr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614AD151-36A1-E241-B3C1-8732D7FBE015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D43CCEBB-7D6F-3847-989A-E1940508F282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4627BC2E-B379-3B47-97BD-91F4A4E7123B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4" name="Freeform 31">
              <a:extLst>
                <a:ext uri="{FF2B5EF4-FFF2-40B4-BE49-F238E27FC236}">
                  <a16:creationId xmlns:a16="http://schemas.microsoft.com/office/drawing/2014/main" id="{62C89559-401B-894A-A3E7-19BF652DB51D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6" name="Freeform 32">
              <a:extLst>
                <a:ext uri="{FF2B5EF4-FFF2-40B4-BE49-F238E27FC236}">
                  <a16:creationId xmlns:a16="http://schemas.microsoft.com/office/drawing/2014/main" id="{AF996892-E314-134D-AE42-598D682A8B9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7" name="Freeform 33">
              <a:extLst>
                <a:ext uri="{FF2B5EF4-FFF2-40B4-BE49-F238E27FC236}">
                  <a16:creationId xmlns:a16="http://schemas.microsoft.com/office/drawing/2014/main" id="{734D86F3-8D4B-D144-9E3F-F9018DCDAA24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8" name="Freeform 34">
              <a:extLst>
                <a:ext uri="{FF2B5EF4-FFF2-40B4-BE49-F238E27FC236}">
                  <a16:creationId xmlns:a16="http://schemas.microsoft.com/office/drawing/2014/main" id="{C2938262-5AFF-974D-B2E6-F2CBF4A98B32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9" name="Freeform 35">
              <a:extLst>
                <a:ext uri="{FF2B5EF4-FFF2-40B4-BE49-F238E27FC236}">
                  <a16:creationId xmlns:a16="http://schemas.microsoft.com/office/drawing/2014/main" id="{FD455320-AC1D-414C-9731-7B53FC66C78E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0" name="Freeform 36">
              <a:extLst>
                <a:ext uri="{FF2B5EF4-FFF2-40B4-BE49-F238E27FC236}">
                  <a16:creationId xmlns:a16="http://schemas.microsoft.com/office/drawing/2014/main" id="{D7D7BAE7-B083-A14E-A7B0-361377FDA866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6689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1 - Kotahitang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3C370F-FCD7-3642-A8B1-D6E40BF52CCF}"/>
              </a:ext>
            </a:extLst>
          </p:cNvPr>
          <p:cNvSpPr/>
          <p:nvPr userDrawn="1"/>
        </p:nvSpPr>
        <p:spPr>
          <a:xfrm>
            <a:off x="11047412" y="5721350"/>
            <a:ext cx="1144587" cy="1136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4E5DF5D-CE2C-D046-8EEF-63B797CDAFB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1996" cy="6857999"/>
          </a:xfrm>
          <a:custGeom>
            <a:avLst/>
            <a:gdLst>
              <a:gd name="connsiteX0" fmla="*/ 11480214 w 12191996"/>
              <a:gd name="connsiteY0" fmla="*/ 6632401 h 6857999"/>
              <a:gd name="connsiteX1" fmla="*/ 11342397 w 12191996"/>
              <a:gd name="connsiteY1" fmla="*/ 6681458 h 6857999"/>
              <a:gd name="connsiteX2" fmla="*/ 11259418 w 12191996"/>
              <a:gd name="connsiteY2" fmla="*/ 6663476 h 6857999"/>
              <a:gd name="connsiteX3" fmla="*/ 11259418 w 12191996"/>
              <a:gd name="connsiteY3" fmla="*/ 6700715 h 6857999"/>
              <a:gd name="connsiteX4" fmla="*/ 11342312 w 12191996"/>
              <a:gd name="connsiteY4" fmla="*/ 6714531 h 6857999"/>
              <a:gd name="connsiteX5" fmla="*/ 11480214 w 12191996"/>
              <a:gd name="connsiteY5" fmla="*/ 6672318 h 6857999"/>
              <a:gd name="connsiteX6" fmla="*/ 11618115 w 12191996"/>
              <a:gd name="connsiteY6" fmla="*/ 6714531 h 6857999"/>
              <a:gd name="connsiteX7" fmla="*/ 11618072 w 12191996"/>
              <a:gd name="connsiteY7" fmla="*/ 6714573 h 6857999"/>
              <a:gd name="connsiteX8" fmla="*/ 11755974 w 12191996"/>
              <a:gd name="connsiteY8" fmla="*/ 6672361 h 6857999"/>
              <a:gd name="connsiteX9" fmla="*/ 11893876 w 12191996"/>
              <a:gd name="connsiteY9" fmla="*/ 6714573 h 6857999"/>
              <a:gd name="connsiteX10" fmla="*/ 11976727 w 12191996"/>
              <a:gd name="connsiteY10" fmla="*/ 6700715 h 6857999"/>
              <a:gd name="connsiteX11" fmla="*/ 11976727 w 12191996"/>
              <a:gd name="connsiteY11" fmla="*/ 6663476 h 6857999"/>
              <a:gd name="connsiteX12" fmla="*/ 11893748 w 12191996"/>
              <a:gd name="connsiteY12" fmla="*/ 6681458 h 6857999"/>
              <a:gd name="connsiteX13" fmla="*/ 11755932 w 12191996"/>
              <a:gd name="connsiteY13" fmla="*/ 6632401 h 6857999"/>
              <a:gd name="connsiteX14" fmla="*/ 11618072 w 12191996"/>
              <a:gd name="connsiteY14" fmla="*/ 6678482 h 6857999"/>
              <a:gd name="connsiteX15" fmla="*/ 11480214 w 12191996"/>
              <a:gd name="connsiteY15" fmla="*/ 6632401 h 6857999"/>
              <a:gd name="connsiteX16" fmla="*/ 11480256 w 12191996"/>
              <a:gd name="connsiteY16" fmla="*/ 6567997 h 6857999"/>
              <a:gd name="connsiteX17" fmla="*/ 11342440 w 12191996"/>
              <a:gd name="connsiteY17" fmla="*/ 6619009 h 6857999"/>
              <a:gd name="connsiteX18" fmla="*/ 11259461 w 12191996"/>
              <a:gd name="connsiteY18" fmla="*/ 6601495 h 6857999"/>
              <a:gd name="connsiteX19" fmla="*/ 11259461 w 12191996"/>
              <a:gd name="connsiteY19" fmla="*/ 6639754 h 6857999"/>
              <a:gd name="connsiteX20" fmla="*/ 11342312 w 12191996"/>
              <a:gd name="connsiteY20" fmla="*/ 6656375 h 6857999"/>
              <a:gd name="connsiteX21" fmla="*/ 11480214 w 12191996"/>
              <a:gd name="connsiteY21" fmla="*/ 6607361 h 6857999"/>
              <a:gd name="connsiteX22" fmla="*/ 11618115 w 12191996"/>
              <a:gd name="connsiteY22" fmla="*/ 6655652 h 6857999"/>
              <a:gd name="connsiteX23" fmla="*/ 11756017 w 12191996"/>
              <a:gd name="connsiteY23" fmla="*/ 6607361 h 6857999"/>
              <a:gd name="connsiteX24" fmla="*/ 11893918 w 12191996"/>
              <a:gd name="connsiteY24" fmla="*/ 6656375 h 6857999"/>
              <a:gd name="connsiteX25" fmla="*/ 11976769 w 12191996"/>
              <a:gd name="connsiteY25" fmla="*/ 6639754 h 6857999"/>
              <a:gd name="connsiteX26" fmla="*/ 11976769 w 12191996"/>
              <a:gd name="connsiteY26" fmla="*/ 6601495 h 6857999"/>
              <a:gd name="connsiteX27" fmla="*/ 11893790 w 12191996"/>
              <a:gd name="connsiteY27" fmla="*/ 6619009 h 6857999"/>
              <a:gd name="connsiteX28" fmla="*/ 11755974 w 12191996"/>
              <a:gd name="connsiteY28" fmla="*/ 6567997 h 6857999"/>
              <a:gd name="connsiteX29" fmla="*/ 11618115 w 12191996"/>
              <a:gd name="connsiteY29" fmla="*/ 6619476 h 6857999"/>
              <a:gd name="connsiteX30" fmla="*/ 11480256 w 12191996"/>
              <a:gd name="connsiteY30" fmla="*/ 6567997 h 6857999"/>
              <a:gd name="connsiteX31" fmla="*/ 11480213 w 12191996"/>
              <a:gd name="connsiteY31" fmla="*/ 6488377 h 6857999"/>
              <a:gd name="connsiteX32" fmla="*/ 11342312 w 12191996"/>
              <a:gd name="connsiteY32" fmla="*/ 6558391 h 6857999"/>
              <a:gd name="connsiteX33" fmla="*/ 11259418 w 12191996"/>
              <a:gd name="connsiteY33" fmla="*/ 6537603 h 6857999"/>
              <a:gd name="connsiteX34" fmla="*/ 11259418 w 12191996"/>
              <a:gd name="connsiteY34" fmla="*/ 6577733 h 6857999"/>
              <a:gd name="connsiteX35" fmla="*/ 11342269 w 12191996"/>
              <a:gd name="connsiteY35" fmla="*/ 6594439 h 6857999"/>
              <a:gd name="connsiteX36" fmla="*/ 11480213 w 12191996"/>
              <a:gd name="connsiteY36" fmla="*/ 6542875 h 6857999"/>
              <a:gd name="connsiteX37" fmla="*/ 11618114 w 12191996"/>
              <a:gd name="connsiteY37" fmla="*/ 6596607 h 6857999"/>
              <a:gd name="connsiteX38" fmla="*/ 11618072 w 12191996"/>
              <a:gd name="connsiteY38" fmla="*/ 6596650 h 6857999"/>
              <a:gd name="connsiteX39" fmla="*/ 11755973 w 12191996"/>
              <a:gd name="connsiteY39" fmla="*/ 6542917 h 6857999"/>
              <a:gd name="connsiteX40" fmla="*/ 11893875 w 12191996"/>
              <a:gd name="connsiteY40" fmla="*/ 6594439 h 6857999"/>
              <a:gd name="connsiteX41" fmla="*/ 11976726 w 12191996"/>
              <a:gd name="connsiteY41" fmla="*/ 6577733 h 6857999"/>
              <a:gd name="connsiteX42" fmla="*/ 11976726 w 12191996"/>
              <a:gd name="connsiteY42" fmla="*/ 6537603 h 6857999"/>
              <a:gd name="connsiteX43" fmla="*/ 11893832 w 12191996"/>
              <a:gd name="connsiteY43" fmla="*/ 6558391 h 6857999"/>
              <a:gd name="connsiteX44" fmla="*/ 11755931 w 12191996"/>
              <a:gd name="connsiteY44" fmla="*/ 6488377 h 6857999"/>
              <a:gd name="connsiteX45" fmla="*/ 11618072 w 12191996"/>
              <a:gd name="connsiteY45" fmla="*/ 6558391 h 6857999"/>
              <a:gd name="connsiteX46" fmla="*/ 11480213 w 12191996"/>
              <a:gd name="connsiteY46" fmla="*/ 6488377 h 6857999"/>
              <a:gd name="connsiteX47" fmla="*/ 11973624 w 12191996"/>
              <a:gd name="connsiteY47" fmla="*/ 6258616 h 6857999"/>
              <a:gd name="connsiteX48" fmla="*/ 11639157 w 12191996"/>
              <a:gd name="connsiteY48" fmla="*/ 6376326 h 6857999"/>
              <a:gd name="connsiteX49" fmla="*/ 11775953 w 12191996"/>
              <a:gd name="connsiteY49" fmla="*/ 6389674 h 6857999"/>
              <a:gd name="connsiteX50" fmla="*/ 11945525 w 12191996"/>
              <a:gd name="connsiteY50" fmla="*/ 6329820 h 6857999"/>
              <a:gd name="connsiteX51" fmla="*/ 11976259 w 12191996"/>
              <a:gd name="connsiteY51" fmla="*/ 6268308 h 6857999"/>
              <a:gd name="connsiteX52" fmla="*/ 11973624 w 12191996"/>
              <a:gd name="connsiteY52" fmla="*/ 6258616 h 6857999"/>
              <a:gd name="connsiteX53" fmla="*/ 11262691 w 12191996"/>
              <a:gd name="connsiteY53" fmla="*/ 6258490 h 6857999"/>
              <a:gd name="connsiteX54" fmla="*/ 11262648 w 12191996"/>
              <a:gd name="connsiteY54" fmla="*/ 6258618 h 6857999"/>
              <a:gd name="connsiteX55" fmla="*/ 11262655 w 12191996"/>
              <a:gd name="connsiteY55" fmla="*/ 6258619 h 6857999"/>
              <a:gd name="connsiteX56" fmla="*/ 11260013 w 12191996"/>
              <a:gd name="connsiteY56" fmla="*/ 6268182 h 6857999"/>
              <a:gd name="connsiteX57" fmla="*/ 11290790 w 12191996"/>
              <a:gd name="connsiteY57" fmla="*/ 6329694 h 6857999"/>
              <a:gd name="connsiteX58" fmla="*/ 11460276 w 12191996"/>
              <a:gd name="connsiteY58" fmla="*/ 6389676 h 6857999"/>
              <a:gd name="connsiteX59" fmla="*/ 11597115 w 12191996"/>
              <a:gd name="connsiteY59" fmla="*/ 6376328 h 6857999"/>
              <a:gd name="connsiteX60" fmla="*/ 11368692 w 12191996"/>
              <a:gd name="connsiteY60" fmla="*/ 6283454 h 6857999"/>
              <a:gd name="connsiteX61" fmla="*/ 11262655 w 12191996"/>
              <a:gd name="connsiteY61" fmla="*/ 6258619 h 6857999"/>
              <a:gd name="connsiteX62" fmla="*/ 11349325 w 12191996"/>
              <a:gd name="connsiteY62" fmla="*/ 6212452 h 6857999"/>
              <a:gd name="connsiteX63" fmla="*/ 11267877 w 12191996"/>
              <a:gd name="connsiteY63" fmla="*/ 6248755 h 6857999"/>
              <a:gd name="connsiteX64" fmla="*/ 11596307 w 12191996"/>
              <a:gd name="connsiteY64" fmla="*/ 6364127 h 6857999"/>
              <a:gd name="connsiteX65" fmla="*/ 11496962 w 12191996"/>
              <a:gd name="connsiteY65" fmla="*/ 6252454 h 6857999"/>
              <a:gd name="connsiteX66" fmla="*/ 11349325 w 12191996"/>
              <a:gd name="connsiteY66" fmla="*/ 6212452 h 6857999"/>
              <a:gd name="connsiteX67" fmla="*/ 11886904 w 12191996"/>
              <a:gd name="connsiteY67" fmla="*/ 6212451 h 6857999"/>
              <a:gd name="connsiteX68" fmla="*/ 11739267 w 12191996"/>
              <a:gd name="connsiteY68" fmla="*/ 6252453 h 6857999"/>
              <a:gd name="connsiteX69" fmla="*/ 11639922 w 12191996"/>
              <a:gd name="connsiteY69" fmla="*/ 6364126 h 6857999"/>
              <a:gd name="connsiteX70" fmla="*/ 11968352 w 12191996"/>
              <a:gd name="connsiteY70" fmla="*/ 6248754 h 6857999"/>
              <a:gd name="connsiteX71" fmla="*/ 11886904 w 12191996"/>
              <a:gd name="connsiteY71" fmla="*/ 6212451 h 6857999"/>
              <a:gd name="connsiteX72" fmla="*/ 11619168 w 12191996"/>
              <a:gd name="connsiteY72" fmla="*/ 5853750 h 6857999"/>
              <a:gd name="connsiteX73" fmla="*/ 11598901 w 12191996"/>
              <a:gd name="connsiteY73" fmla="*/ 5857408 h 6857999"/>
              <a:gd name="connsiteX74" fmla="*/ 11569824 w 12191996"/>
              <a:gd name="connsiteY74" fmla="*/ 5924742 h 6857999"/>
              <a:gd name="connsiteX75" fmla="*/ 11598901 w 12191996"/>
              <a:gd name="connsiteY75" fmla="*/ 5953818 h 6857999"/>
              <a:gd name="connsiteX76" fmla="*/ 11610549 w 12191996"/>
              <a:gd name="connsiteY76" fmla="*/ 5971247 h 6857999"/>
              <a:gd name="connsiteX77" fmla="*/ 11610549 w 12191996"/>
              <a:gd name="connsiteY77" fmla="*/ 6176909 h 6857999"/>
              <a:gd name="connsiteX78" fmla="*/ 11607658 w 12191996"/>
              <a:gd name="connsiteY78" fmla="*/ 6182690 h 6857999"/>
              <a:gd name="connsiteX79" fmla="*/ 11602727 w 12191996"/>
              <a:gd name="connsiteY79" fmla="*/ 6178439 h 6857999"/>
              <a:gd name="connsiteX80" fmla="*/ 11523319 w 12191996"/>
              <a:gd name="connsiteY80" fmla="*/ 5991397 h 6857999"/>
              <a:gd name="connsiteX81" fmla="*/ 11522384 w 12191996"/>
              <a:gd name="connsiteY81" fmla="*/ 5989186 h 6857999"/>
              <a:gd name="connsiteX82" fmla="*/ 11526294 w 12191996"/>
              <a:gd name="connsiteY82" fmla="*/ 5968569 h 6857999"/>
              <a:gd name="connsiteX83" fmla="*/ 11526745 w 12191996"/>
              <a:gd name="connsiteY83" fmla="*/ 5895167 h 6857999"/>
              <a:gd name="connsiteX84" fmla="*/ 11453344 w 12191996"/>
              <a:gd name="connsiteY84" fmla="*/ 5894714 h 6857999"/>
              <a:gd name="connsiteX85" fmla="*/ 11452892 w 12191996"/>
              <a:gd name="connsiteY85" fmla="*/ 5968117 h 6857999"/>
              <a:gd name="connsiteX86" fmla="*/ 11491011 w 12191996"/>
              <a:gd name="connsiteY86" fmla="*/ 5983532 h 6857999"/>
              <a:gd name="connsiteX87" fmla="*/ 11508568 w 12191996"/>
              <a:gd name="connsiteY87" fmla="*/ 5995010 h 6857999"/>
              <a:gd name="connsiteX88" fmla="*/ 11509503 w 12191996"/>
              <a:gd name="connsiteY88" fmla="*/ 5997220 h 6857999"/>
              <a:gd name="connsiteX89" fmla="*/ 11588826 w 12191996"/>
              <a:gd name="connsiteY89" fmla="*/ 6184050 h 6857999"/>
              <a:gd name="connsiteX90" fmla="*/ 11588826 w 12191996"/>
              <a:gd name="connsiteY90" fmla="*/ 6184305 h 6857999"/>
              <a:gd name="connsiteX91" fmla="*/ 11588444 w 12191996"/>
              <a:gd name="connsiteY91" fmla="*/ 6190767 h 6857999"/>
              <a:gd name="connsiteX92" fmla="*/ 11582280 w 12191996"/>
              <a:gd name="connsiteY92" fmla="*/ 6188854 h 6857999"/>
              <a:gd name="connsiteX93" fmla="*/ 11436344 w 12191996"/>
              <a:gd name="connsiteY93" fmla="*/ 6047637 h 6857999"/>
              <a:gd name="connsiteX94" fmla="*/ 11434643 w 12191996"/>
              <a:gd name="connsiteY94" fmla="*/ 6045979 h 6857999"/>
              <a:gd name="connsiteX95" fmla="*/ 11430393 w 12191996"/>
              <a:gd name="connsiteY95" fmla="*/ 6025489 h 6857999"/>
              <a:gd name="connsiteX96" fmla="*/ 11402063 w 12191996"/>
              <a:gd name="connsiteY96" fmla="*/ 5957838 h 6857999"/>
              <a:gd name="connsiteX97" fmla="*/ 11334412 w 12191996"/>
              <a:gd name="connsiteY97" fmla="*/ 5986166 h 6857999"/>
              <a:gd name="connsiteX98" fmla="*/ 11362741 w 12191996"/>
              <a:gd name="connsiteY98" fmla="*/ 6053818 h 6857999"/>
              <a:gd name="connsiteX99" fmla="*/ 11403782 w 12191996"/>
              <a:gd name="connsiteY99" fmla="*/ 6053078 h 6857999"/>
              <a:gd name="connsiteX100" fmla="*/ 11424399 w 12191996"/>
              <a:gd name="connsiteY100" fmla="*/ 6056819 h 6857999"/>
              <a:gd name="connsiteX101" fmla="*/ 11426141 w 12191996"/>
              <a:gd name="connsiteY101" fmla="*/ 6058477 h 6857999"/>
              <a:gd name="connsiteX102" fmla="*/ 11572120 w 12191996"/>
              <a:gd name="connsiteY102" fmla="*/ 6199481 h 6857999"/>
              <a:gd name="connsiteX103" fmla="*/ 11574288 w 12191996"/>
              <a:gd name="connsiteY103" fmla="*/ 6205560 h 6857999"/>
              <a:gd name="connsiteX104" fmla="*/ 11567869 w 12191996"/>
              <a:gd name="connsiteY104" fmla="*/ 6206198 h 6857999"/>
              <a:gd name="connsiteX105" fmla="*/ 11378191 w 12191996"/>
              <a:gd name="connsiteY105" fmla="*/ 6133421 h 6857999"/>
              <a:gd name="connsiteX106" fmla="*/ 11375938 w 12191996"/>
              <a:gd name="connsiteY106" fmla="*/ 6132571 h 6857999"/>
              <a:gd name="connsiteX107" fmla="*/ 11363823 w 12191996"/>
              <a:gd name="connsiteY107" fmla="*/ 6115567 h 6857999"/>
              <a:gd name="connsiteX108" fmla="*/ 11311308 w 12191996"/>
              <a:gd name="connsiteY108" fmla="*/ 6064365 h 6857999"/>
              <a:gd name="connsiteX109" fmla="*/ 11260107 w 12191996"/>
              <a:gd name="connsiteY109" fmla="*/ 6116879 h 6857999"/>
              <a:gd name="connsiteX110" fmla="*/ 11312621 w 12191996"/>
              <a:gd name="connsiteY110" fmla="*/ 6168080 h 6857999"/>
              <a:gd name="connsiteX111" fmla="*/ 11350304 w 12191996"/>
              <a:gd name="connsiteY111" fmla="*/ 6151148 h 6857999"/>
              <a:gd name="connsiteX112" fmla="*/ 11370751 w 12191996"/>
              <a:gd name="connsiteY112" fmla="*/ 6146514 h 6857999"/>
              <a:gd name="connsiteX113" fmla="*/ 11372792 w 12191996"/>
              <a:gd name="connsiteY113" fmla="*/ 6147322 h 6857999"/>
              <a:gd name="connsiteX114" fmla="*/ 11562385 w 12191996"/>
              <a:gd name="connsiteY114" fmla="*/ 6220098 h 6857999"/>
              <a:gd name="connsiteX115" fmla="*/ 11562768 w 12191996"/>
              <a:gd name="connsiteY115" fmla="*/ 6220098 h 6857999"/>
              <a:gd name="connsiteX116" fmla="*/ 11567019 w 12191996"/>
              <a:gd name="connsiteY116" fmla="*/ 6226135 h 6857999"/>
              <a:gd name="connsiteX117" fmla="*/ 11567019 w 12191996"/>
              <a:gd name="connsiteY117" fmla="*/ 6226645 h 6857999"/>
              <a:gd name="connsiteX118" fmla="*/ 11566551 w 12191996"/>
              <a:gd name="connsiteY118" fmla="*/ 6233447 h 6857999"/>
              <a:gd name="connsiteX119" fmla="*/ 11599241 w 12191996"/>
              <a:gd name="connsiteY119" fmla="*/ 6281653 h 6857999"/>
              <a:gd name="connsiteX120" fmla="*/ 11610889 w 12191996"/>
              <a:gd name="connsiteY120" fmla="*/ 6299124 h 6857999"/>
              <a:gd name="connsiteX121" fmla="*/ 11610889 w 12191996"/>
              <a:gd name="connsiteY121" fmla="*/ 6515498 h 6857999"/>
              <a:gd name="connsiteX122" fmla="*/ 11625767 w 12191996"/>
              <a:gd name="connsiteY122" fmla="*/ 6515498 h 6857999"/>
              <a:gd name="connsiteX123" fmla="*/ 11625767 w 12191996"/>
              <a:gd name="connsiteY123" fmla="*/ 6299124 h 6857999"/>
              <a:gd name="connsiteX124" fmla="*/ 11637457 w 12191996"/>
              <a:gd name="connsiteY124" fmla="*/ 6281653 h 6857999"/>
              <a:gd name="connsiteX125" fmla="*/ 11670147 w 12191996"/>
              <a:gd name="connsiteY125" fmla="*/ 6233447 h 6857999"/>
              <a:gd name="connsiteX126" fmla="*/ 11669680 w 12191996"/>
              <a:gd name="connsiteY126" fmla="*/ 6226475 h 6857999"/>
              <a:gd name="connsiteX127" fmla="*/ 11669680 w 12191996"/>
              <a:gd name="connsiteY127" fmla="*/ 6226092 h 6857999"/>
              <a:gd name="connsiteX128" fmla="*/ 11673931 w 12191996"/>
              <a:gd name="connsiteY128" fmla="*/ 6220098 h 6857999"/>
              <a:gd name="connsiteX129" fmla="*/ 11674186 w 12191996"/>
              <a:gd name="connsiteY129" fmla="*/ 6220098 h 6857999"/>
              <a:gd name="connsiteX130" fmla="*/ 11863906 w 12191996"/>
              <a:gd name="connsiteY130" fmla="*/ 6147279 h 6857999"/>
              <a:gd name="connsiteX131" fmla="*/ 11865947 w 12191996"/>
              <a:gd name="connsiteY131" fmla="*/ 6146472 h 6857999"/>
              <a:gd name="connsiteX132" fmla="*/ 11886394 w 12191996"/>
              <a:gd name="connsiteY132" fmla="*/ 6151105 h 6857999"/>
              <a:gd name="connsiteX133" fmla="*/ 11959677 w 12191996"/>
              <a:gd name="connsiteY133" fmla="*/ 6154081 h 6857999"/>
              <a:gd name="connsiteX134" fmla="*/ 11972944 w 12191996"/>
              <a:gd name="connsiteY134" fmla="*/ 6097373 h 6857999"/>
              <a:gd name="connsiteX135" fmla="*/ 11972689 w 12191996"/>
              <a:gd name="connsiteY135" fmla="*/ 6097416 h 6857999"/>
              <a:gd name="connsiteX136" fmla="*/ 11905693 w 12191996"/>
              <a:gd name="connsiteY136" fmla="*/ 6067567 h 6857999"/>
              <a:gd name="connsiteX137" fmla="*/ 11872408 w 12191996"/>
              <a:gd name="connsiteY137" fmla="*/ 6115397 h 6857999"/>
              <a:gd name="connsiteX138" fmla="*/ 11860293 w 12191996"/>
              <a:gd name="connsiteY138" fmla="*/ 6132401 h 6857999"/>
              <a:gd name="connsiteX139" fmla="*/ 11858295 w 12191996"/>
              <a:gd name="connsiteY139" fmla="*/ 6133166 h 6857999"/>
              <a:gd name="connsiteX140" fmla="*/ 11668319 w 12191996"/>
              <a:gd name="connsiteY140" fmla="*/ 6206113 h 6857999"/>
              <a:gd name="connsiteX141" fmla="*/ 11661901 w 12191996"/>
              <a:gd name="connsiteY141" fmla="*/ 6205475 h 6857999"/>
              <a:gd name="connsiteX142" fmla="*/ 11664026 w 12191996"/>
              <a:gd name="connsiteY142" fmla="*/ 6199396 h 6857999"/>
              <a:gd name="connsiteX143" fmla="*/ 11810004 w 12191996"/>
              <a:gd name="connsiteY143" fmla="*/ 6058392 h 6857999"/>
              <a:gd name="connsiteX144" fmla="*/ 11811747 w 12191996"/>
              <a:gd name="connsiteY144" fmla="*/ 6056734 h 6857999"/>
              <a:gd name="connsiteX145" fmla="*/ 11832407 w 12191996"/>
              <a:gd name="connsiteY145" fmla="*/ 6052993 h 6857999"/>
              <a:gd name="connsiteX146" fmla="*/ 11901102 w 12191996"/>
              <a:gd name="connsiteY146" fmla="*/ 6027123 h 6857999"/>
              <a:gd name="connsiteX147" fmla="*/ 11875231 w 12191996"/>
              <a:gd name="connsiteY147" fmla="*/ 5958429 h 6857999"/>
              <a:gd name="connsiteX148" fmla="*/ 11806535 w 12191996"/>
              <a:gd name="connsiteY148" fmla="*/ 5984299 h 6857999"/>
              <a:gd name="connsiteX149" fmla="*/ 11805796 w 12191996"/>
              <a:gd name="connsiteY149" fmla="*/ 6025404 h 6857999"/>
              <a:gd name="connsiteX150" fmla="*/ 11801587 w 12191996"/>
              <a:gd name="connsiteY150" fmla="*/ 6046064 h 6857999"/>
              <a:gd name="connsiteX151" fmla="*/ 11800057 w 12191996"/>
              <a:gd name="connsiteY151" fmla="*/ 6047552 h 6857999"/>
              <a:gd name="connsiteX152" fmla="*/ 11653654 w 12191996"/>
              <a:gd name="connsiteY152" fmla="*/ 6188896 h 6857999"/>
              <a:gd name="connsiteX153" fmla="*/ 11647490 w 12191996"/>
              <a:gd name="connsiteY153" fmla="*/ 6190809 h 6857999"/>
              <a:gd name="connsiteX154" fmla="*/ 11647107 w 12191996"/>
              <a:gd name="connsiteY154" fmla="*/ 6184348 h 6857999"/>
              <a:gd name="connsiteX155" fmla="*/ 11647107 w 12191996"/>
              <a:gd name="connsiteY155" fmla="*/ 6184093 h 6857999"/>
              <a:gd name="connsiteX156" fmla="*/ 11726515 w 12191996"/>
              <a:gd name="connsiteY156" fmla="*/ 5997220 h 6857999"/>
              <a:gd name="connsiteX157" fmla="*/ 11727450 w 12191996"/>
              <a:gd name="connsiteY157" fmla="*/ 5995010 h 6857999"/>
              <a:gd name="connsiteX158" fmla="*/ 11745007 w 12191996"/>
              <a:gd name="connsiteY158" fmla="*/ 5983532 h 6857999"/>
              <a:gd name="connsiteX159" fmla="*/ 11797970 w 12191996"/>
              <a:gd name="connsiteY159" fmla="*/ 5932882 h 6857999"/>
              <a:gd name="connsiteX160" fmla="*/ 11747319 w 12191996"/>
              <a:gd name="connsiteY160" fmla="*/ 5879920 h 6857999"/>
              <a:gd name="connsiteX161" fmla="*/ 11694356 w 12191996"/>
              <a:gd name="connsiteY161" fmla="*/ 5930569 h 6857999"/>
              <a:gd name="connsiteX162" fmla="*/ 11709724 w 12191996"/>
              <a:gd name="connsiteY162" fmla="*/ 5968569 h 6857999"/>
              <a:gd name="connsiteX163" fmla="*/ 11713635 w 12191996"/>
              <a:gd name="connsiteY163" fmla="*/ 5989186 h 6857999"/>
              <a:gd name="connsiteX164" fmla="*/ 11712784 w 12191996"/>
              <a:gd name="connsiteY164" fmla="*/ 5991184 h 6857999"/>
              <a:gd name="connsiteX165" fmla="*/ 11633292 w 12191996"/>
              <a:gd name="connsiteY165" fmla="*/ 6178482 h 6857999"/>
              <a:gd name="connsiteX166" fmla="*/ 11628360 w 12191996"/>
              <a:gd name="connsiteY166" fmla="*/ 6182732 h 6857999"/>
              <a:gd name="connsiteX167" fmla="*/ 11625470 w 12191996"/>
              <a:gd name="connsiteY167" fmla="*/ 6176951 h 6857999"/>
              <a:gd name="connsiteX168" fmla="*/ 11625470 w 12191996"/>
              <a:gd name="connsiteY168" fmla="*/ 5971247 h 6857999"/>
              <a:gd name="connsiteX169" fmla="*/ 11637160 w 12191996"/>
              <a:gd name="connsiteY169" fmla="*/ 5953818 h 6857999"/>
              <a:gd name="connsiteX170" fmla="*/ 11666236 w 12191996"/>
              <a:gd name="connsiteY170" fmla="*/ 5886483 h 6857999"/>
              <a:gd name="connsiteX171" fmla="*/ 11619168 w 12191996"/>
              <a:gd name="connsiteY171" fmla="*/ 5853750 h 6857999"/>
              <a:gd name="connsiteX172" fmla="*/ 11068822 w 12191996"/>
              <a:gd name="connsiteY172" fmla="*/ 1779603 h 6857999"/>
              <a:gd name="connsiteX173" fmla="*/ 11149710 w 12191996"/>
              <a:gd name="connsiteY173" fmla="*/ 2085468 h 6857999"/>
              <a:gd name="connsiteX174" fmla="*/ 11603278 w 12191996"/>
              <a:gd name="connsiteY174" fmla="*/ 2296625 h 6857999"/>
              <a:gd name="connsiteX175" fmla="*/ 11068822 w 12191996"/>
              <a:gd name="connsiteY175" fmla="*/ 1779603 h 6857999"/>
              <a:gd name="connsiteX176" fmla="*/ 11179872 w 12191996"/>
              <a:gd name="connsiteY176" fmla="*/ 1727954 h 6857999"/>
              <a:gd name="connsiteX177" fmla="*/ 11080296 w 12191996"/>
              <a:gd name="connsiteY177" fmla="*/ 1762678 h 6857999"/>
              <a:gd name="connsiteX178" fmla="*/ 11620837 w 12191996"/>
              <a:gd name="connsiteY178" fmla="*/ 2280080 h 6857999"/>
              <a:gd name="connsiteX179" fmla="*/ 11347302 w 12191996"/>
              <a:gd name="connsiteY179" fmla="*/ 1810602 h 6857999"/>
              <a:gd name="connsiteX180" fmla="*/ 11179872 w 12191996"/>
              <a:gd name="connsiteY180" fmla="*/ 1727954 h 6857999"/>
              <a:gd name="connsiteX181" fmla="*/ 11622168 w 12191996"/>
              <a:gd name="connsiteY181" fmla="*/ 1172121 h 6857999"/>
              <a:gd name="connsiteX182" fmla="*/ 11895703 w 12191996"/>
              <a:gd name="connsiteY182" fmla="*/ 1641599 h 6857999"/>
              <a:gd name="connsiteX183" fmla="*/ 12162645 w 12191996"/>
              <a:gd name="connsiteY183" fmla="*/ 1689524 h 6857999"/>
              <a:gd name="connsiteX184" fmla="*/ 11622168 w 12191996"/>
              <a:gd name="connsiteY184" fmla="*/ 1172121 h 6857999"/>
              <a:gd name="connsiteX185" fmla="*/ 11050946 w 12191996"/>
              <a:gd name="connsiteY185" fmla="*/ 1172121 h 6857999"/>
              <a:gd name="connsiteX186" fmla="*/ 11324481 w 12191996"/>
              <a:gd name="connsiteY186" fmla="*/ 1641600 h 6857999"/>
              <a:gd name="connsiteX187" fmla="*/ 11591487 w 12191996"/>
              <a:gd name="connsiteY187" fmla="*/ 1689524 h 6857999"/>
              <a:gd name="connsiteX188" fmla="*/ 11050946 w 12191996"/>
              <a:gd name="connsiteY188" fmla="*/ 1172121 h 6857999"/>
              <a:gd name="connsiteX189" fmla="*/ 11639664 w 12191996"/>
              <a:gd name="connsiteY189" fmla="*/ 1155576 h 6857999"/>
              <a:gd name="connsiteX190" fmla="*/ 12174120 w 12191996"/>
              <a:gd name="connsiteY190" fmla="*/ 1672535 h 6857999"/>
              <a:gd name="connsiteX191" fmla="*/ 12093232 w 12191996"/>
              <a:gd name="connsiteY191" fmla="*/ 1366734 h 6857999"/>
              <a:gd name="connsiteX192" fmla="*/ 11639664 w 12191996"/>
              <a:gd name="connsiteY192" fmla="*/ 1155576 h 6857999"/>
              <a:gd name="connsiteX193" fmla="*/ 11068442 w 12191996"/>
              <a:gd name="connsiteY193" fmla="*/ 1155576 h 6857999"/>
              <a:gd name="connsiteX194" fmla="*/ 11602961 w 12191996"/>
              <a:gd name="connsiteY194" fmla="*/ 1672599 h 6857999"/>
              <a:gd name="connsiteX195" fmla="*/ 11522073 w 12191996"/>
              <a:gd name="connsiteY195" fmla="*/ 1366797 h 6857999"/>
              <a:gd name="connsiteX196" fmla="*/ 11068442 w 12191996"/>
              <a:gd name="connsiteY196" fmla="*/ 1155576 h 6857999"/>
              <a:gd name="connsiteX197" fmla="*/ 11887816 w 12191996"/>
              <a:gd name="connsiteY197" fmla="*/ 810626 h 6857999"/>
              <a:gd name="connsiteX198" fmla="*/ 11822947 w 12191996"/>
              <a:gd name="connsiteY198" fmla="*/ 819314 h 6857999"/>
              <a:gd name="connsiteX199" fmla="*/ 11720826 w 12191996"/>
              <a:gd name="connsiteY199" fmla="*/ 921824 h 6857999"/>
              <a:gd name="connsiteX200" fmla="*/ 11677683 w 12191996"/>
              <a:gd name="connsiteY200" fmla="*/ 951817 h 6857999"/>
              <a:gd name="connsiteX201" fmla="*/ 11054974 w 12191996"/>
              <a:gd name="connsiteY201" fmla="*/ 951817 h 6857999"/>
              <a:gd name="connsiteX202" fmla="*/ 11054974 w 12191996"/>
              <a:gd name="connsiteY202" fmla="*/ 999627 h 6857999"/>
              <a:gd name="connsiteX203" fmla="*/ 11677683 w 12191996"/>
              <a:gd name="connsiteY203" fmla="*/ 999627 h 6857999"/>
              <a:gd name="connsiteX204" fmla="*/ 11720826 w 12191996"/>
              <a:gd name="connsiteY204" fmla="*/ 1029619 h 6857999"/>
              <a:gd name="connsiteX205" fmla="*/ 11930333 w 12191996"/>
              <a:gd name="connsiteY205" fmla="*/ 1132131 h 6857999"/>
              <a:gd name="connsiteX206" fmla="*/ 12032453 w 12191996"/>
              <a:gd name="connsiteY206" fmla="*/ 921824 h 6857999"/>
              <a:gd name="connsiteX207" fmla="*/ 11887816 w 12191996"/>
              <a:gd name="connsiteY207" fmla="*/ 810626 h 6857999"/>
              <a:gd name="connsiteX208" fmla="*/ 11887816 w 12191996"/>
              <a:gd name="connsiteY208" fmla="*/ 270317 h 6857999"/>
              <a:gd name="connsiteX209" fmla="*/ 11822947 w 12191996"/>
              <a:gd name="connsiteY209" fmla="*/ 279005 h 6857999"/>
              <a:gd name="connsiteX210" fmla="*/ 11720826 w 12191996"/>
              <a:gd name="connsiteY210" fmla="*/ 381515 h 6857999"/>
              <a:gd name="connsiteX211" fmla="*/ 11677683 w 12191996"/>
              <a:gd name="connsiteY211" fmla="*/ 411508 h 6857999"/>
              <a:gd name="connsiteX212" fmla="*/ 11054974 w 12191996"/>
              <a:gd name="connsiteY212" fmla="*/ 411508 h 6857999"/>
              <a:gd name="connsiteX213" fmla="*/ 11054974 w 12191996"/>
              <a:gd name="connsiteY213" fmla="*/ 459255 h 6857999"/>
              <a:gd name="connsiteX214" fmla="*/ 11677683 w 12191996"/>
              <a:gd name="connsiteY214" fmla="*/ 459255 h 6857999"/>
              <a:gd name="connsiteX215" fmla="*/ 11720826 w 12191996"/>
              <a:gd name="connsiteY215" fmla="*/ 489310 h 6857999"/>
              <a:gd name="connsiteX216" fmla="*/ 11930333 w 12191996"/>
              <a:gd name="connsiteY216" fmla="*/ 591821 h 6857999"/>
              <a:gd name="connsiteX217" fmla="*/ 12032453 w 12191996"/>
              <a:gd name="connsiteY217" fmla="*/ 381515 h 6857999"/>
              <a:gd name="connsiteX218" fmla="*/ 11887816 w 12191996"/>
              <a:gd name="connsiteY218" fmla="*/ 270317 h 6857999"/>
              <a:gd name="connsiteX219" fmla="*/ 0 w 12191996"/>
              <a:gd name="connsiteY219" fmla="*/ 1 h 6857999"/>
              <a:gd name="connsiteX220" fmla="*/ 12191996 w 12191996"/>
              <a:gd name="connsiteY220" fmla="*/ 1 h 6857999"/>
              <a:gd name="connsiteX221" fmla="*/ 12191996 w 12191996"/>
              <a:gd name="connsiteY221" fmla="*/ 141575 h 6857999"/>
              <a:gd name="connsiteX222" fmla="*/ 11569286 w 12191996"/>
              <a:gd name="connsiteY222" fmla="*/ 141575 h 6857999"/>
              <a:gd name="connsiteX223" fmla="*/ 11526143 w 12191996"/>
              <a:gd name="connsiteY223" fmla="*/ 111582 h 6857999"/>
              <a:gd name="connsiteX224" fmla="*/ 11316637 w 12191996"/>
              <a:gd name="connsiteY224" fmla="*/ 9072 h 6857999"/>
              <a:gd name="connsiteX225" fmla="*/ 11214516 w 12191996"/>
              <a:gd name="connsiteY225" fmla="*/ 219378 h 6857999"/>
              <a:gd name="connsiteX226" fmla="*/ 11424022 w 12191996"/>
              <a:gd name="connsiteY226" fmla="*/ 321889 h 6857999"/>
              <a:gd name="connsiteX227" fmla="*/ 11526143 w 12191996"/>
              <a:gd name="connsiteY227" fmla="*/ 219378 h 6857999"/>
              <a:gd name="connsiteX228" fmla="*/ 11569286 w 12191996"/>
              <a:gd name="connsiteY228" fmla="*/ 189385 h 6857999"/>
              <a:gd name="connsiteX229" fmla="*/ 12191996 w 12191996"/>
              <a:gd name="connsiteY229" fmla="*/ 189385 h 6857999"/>
              <a:gd name="connsiteX230" fmla="*/ 12191996 w 12191996"/>
              <a:gd name="connsiteY230" fmla="*/ 681947 h 6857999"/>
              <a:gd name="connsiteX231" fmla="*/ 11569286 w 12191996"/>
              <a:gd name="connsiteY231" fmla="*/ 681947 h 6857999"/>
              <a:gd name="connsiteX232" fmla="*/ 11526143 w 12191996"/>
              <a:gd name="connsiteY232" fmla="*/ 651891 h 6857999"/>
              <a:gd name="connsiteX233" fmla="*/ 11316637 w 12191996"/>
              <a:gd name="connsiteY233" fmla="*/ 549381 h 6857999"/>
              <a:gd name="connsiteX234" fmla="*/ 11214516 w 12191996"/>
              <a:gd name="connsiteY234" fmla="*/ 759686 h 6857999"/>
              <a:gd name="connsiteX235" fmla="*/ 11424022 w 12191996"/>
              <a:gd name="connsiteY235" fmla="*/ 862197 h 6857999"/>
              <a:gd name="connsiteX236" fmla="*/ 11526143 w 12191996"/>
              <a:gd name="connsiteY236" fmla="*/ 759687 h 6857999"/>
              <a:gd name="connsiteX237" fmla="*/ 11569286 w 12191996"/>
              <a:gd name="connsiteY237" fmla="*/ 729694 h 6857999"/>
              <a:gd name="connsiteX238" fmla="*/ 12191996 w 12191996"/>
              <a:gd name="connsiteY238" fmla="*/ 729694 h 6857999"/>
              <a:gd name="connsiteX239" fmla="*/ 12191996 w 12191996"/>
              <a:gd name="connsiteY239" fmla="*/ 2277388 h 6857999"/>
              <a:gd name="connsiteX240" fmla="*/ 12191460 w 12191996"/>
              <a:gd name="connsiteY240" fmla="*/ 2277767 h 6857999"/>
              <a:gd name="connsiteX241" fmla="*/ 12161095 w 12191996"/>
              <a:gd name="connsiteY241" fmla="*/ 2146623 h 6857999"/>
              <a:gd name="connsiteX242" fmla="*/ 11918461 w 12191996"/>
              <a:gd name="connsiteY242" fmla="*/ 1810602 h 6857999"/>
              <a:gd name="connsiteX243" fmla="*/ 11651456 w 12191996"/>
              <a:gd name="connsiteY243" fmla="*/ 1762678 h 6857999"/>
              <a:gd name="connsiteX244" fmla="*/ 12045768 w 12191996"/>
              <a:gd name="connsiteY244" fmla="*/ 2163383 h 6857999"/>
              <a:gd name="connsiteX245" fmla="*/ 12190205 w 12191996"/>
              <a:gd name="connsiteY245" fmla="*/ 2278651 h 6857999"/>
              <a:gd name="connsiteX246" fmla="*/ 12169922 w 12191996"/>
              <a:gd name="connsiteY246" fmla="*/ 2292945 h 6857999"/>
              <a:gd name="connsiteX247" fmla="*/ 12028616 w 12191996"/>
              <a:gd name="connsiteY247" fmla="*/ 2181253 h 6857999"/>
              <a:gd name="connsiteX248" fmla="*/ 11639981 w 12191996"/>
              <a:gd name="connsiteY248" fmla="*/ 1779604 h 6857999"/>
              <a:gd name="connsiteX249" fmla="*/ 11720869 w 12191996"/>
              <a:gd name="connsiteY249" fmla="*/ 2085405 h 6857999"/>
              <a:gd name="connsiteX250" fmla="*/ 12110040 w 12191996"/>
              <a:gd name="connsiteY250" fmla="*/ 2293599 h 6857999"/>
              <a:gd name="connsiteX251" fmla="*/ 12165382 w 12191996"/>
              <a:gd name="connsiteY251" fmla="*/ 2296144 h 6857999"/>
              <a:gd name="connsiteX252" fmla="*/ 12066116 w 12191996"/>
              <a:gd name="connsiteY252" fmla="*/ 2366100 h 6857999"/>
              <a:gd name="connsiteX253" fmla="*/ 11621396 w 12191996"/>
              <a:gd name="connsiteY253" fmla="*/ 2489082 h 6857999"/>
              <a:gd name="connsiteX254" fmla="*/ 11050796 w 12191996"/>
              <a:gd name="connsiteY254" fmla="*/ 2277388 h 6857999"/>
              <a:gd name="connsiteX255" fmla="*/ 11050796 w 12191996"/>
              <a:gd name="connsiteY255" fmla="*/ 2447428 h 6857999"/>
              <a:gd name="connsiteX256" fmla="*/ 11621396 w 12191996"/>
              <a:gd name="connsiteY256" fmla="*/ 2641748 h 6857999"/>
              <a:gd name="connsiteX257" fmla="*/ 12191996 w 12191996"/>
              <a:gd name="connsiteY257" fmla="*/ 2447428 h 6857999"/>
              <a:gd name="connsiteX258" fmla="*/ 12191996 w 12191996"/>
              <a:gd name="connsiteY258" fmla="*/ 2536378 h 6857999"/>
              <a:gd name="connsiteX259" fmla="*/ 11621396 w 12191996"/>
              <a:gd name="connsiteY259" fmla="*/ 2748071 h 6857999"/>
              <a:gd name="connsiteX260" fmla="*/ 11050796 w 12191996"/>
              <a:gd name="connsiteY260" fmla="*/ 2536378 h 6857999"/>
              <a:gd name="connsiteX261" fmla="*/ 11050796 w 12191996"/>
              <a:gd name="connsiteY261" fmla="*/ 2706353 h 6857999"/>
              <a:gd name="connsiteX262" fmla="*/ 11621396 w 12191996"/>
              <a:gd name="connsiteY262" fmla="*/ 2900675 h 6857999"/>
              <a:gd name="connsiteX263" fmla="*/ 12191996 w 12191996"/>
              <a:gd name="connsiteY263" fmla="*/ 2706353 h 6857999"/>
              <a:gd name="connsiteX264" fmla="*/ 12191996 w 12191996"/>
              <a:gd name="connsiteY264" fmla="*/ 2795303 h 6857999"/>
              <a:gd name="connsiteX265" fmla="*/ 11621396 w 12191996"/>
              <a:gd name="connsiteY265" fmla="*/ 3006996 h 6857999"/>
              <a:gd name="connsiteX266" fmla="*/ 11050796 w 12191996"/>
              <a:gd name="connsiteY266" fmla="*/ 2795303 h 6857999"/>
              <a:gd name="connsiteX267" fmla="*/ 11050796 w 12191996"/>
              <a:gd name="connsiteY267" fmla="*/ 2965343 h 6857999"/>
              <a:gd name="connsiteX268" fmla="*/ 11621396 w 12191996"/>
              <a:gd name="connsiteY268" fmla="*/ 3159599 h 6857999"/>
              <a:gd name="connsiteX269" fmla="*/ 12191996 w 12191996"/>
              <a:gd name="connsiteY269" fmla="*/ 2965343 h 6857999"/>
              <a:gd name="connsiteX270" fmla="*/ 12191996 w 12191996"/>
              <a:gd name="connsiteY270" fmla="*/ 3054229 h 6857999"/>
              <a:gd name="connsiteX271" fmla="*/ 11621396 w 12191996"/>
              <a:gd name="connsiteY271" fmla="*/ 3265985 h 6857999"/>
              <a:gd name="connsiteX272" fmla="*/ 11050796 w 12191996"/>
              <a:gd name="connsiteY272" fmla="*/ 3054292 h 6857999"/>
              <a:gd name="connsiteX273" fmla="*/ 11050796 w 12191996"/>
              <a:gd name="connsiteY273" fmla="*/ 3224331 h 6857999"/>
              <a:gd name="connsiteX274" fmla="*/ 11621396 w 12191996"/>
              <a:gd name="connsiteY274" fmla="*/ 3418588 h 6857999"/>
              <a:gd name="connsiteX275" fmla="*/ 12191996 w 12191996"/>
              <a:gd name="connsiteY275" fmla="*/ 3224268 h 6857999"/>
              <a:gd name="connsiteX276" fmla="*/ 12191996 w 12191996"/>
              <a:gd name="connsiteY276" fmla="*/ 6857999 h 6857999"/>
              <a:gd name="connsiteX277" fmla="*/ 0 w 12191996"/>
              <a:gd name="connsiteY2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</a:cxnLst>
            <a:rect l="l" t="t" r="r" b="b"/>
            <a:pathLst>
              <a:path w="12191996" h="6857999">
                <a:moveTo>
                  <a:pt x="11480214" y="6632401"/>
                </a:moveTo>
                <a:cubicBezTo>
                  <a:pt x="11441456" y="6664424"/>
                  <a:pt x="11392670" y="6681789"/>
                  <a:pt x="11342397" y="6681458"/>
                </a:cubicBezTo>
                <a:cubicBezTo>
                  <a:pt x="11313802" y="6681169"/>
                  <a:pt x="11285567" y="6675051"/>
                  <a:pt x="11259418" y="6663476"/>
                </a:cubicBezTo>
                <a:lnTo>
                  <a:pt x="11259418" y="6700715"/>
                </a:lnTo>
                <a:cubicBezTo>
                  <a:pt x="11285979" y="6710322"/>
                  <a:pt x="11314071" y="6715002"/>
                  <a:pt x="11342312" y="6714531"/>
                </a:cubicBezTo>
                <a:cubicBezTo>
                  <a:pt x="11393494" y="6714531"/>
                  <a:pt x="11438809" y="6702075"/>
                  <a:pt x="11480214" y="6672318"/>
                </a:cubicBezTo>
                <a:cubicBezTo>
                  <a:pt x="11516559" y="6700035"/>
                  <a:pt x="11567103" y="6714531"/>
                  <a:pt x="11618115" y="6714531"/>
                </a:cubicBezTo>
                <a:lnTo>
                  <a:pt x="11618072" y="6714573"/>
                </a:lnTo>
                <a:cubicBezTo>
                  <a:pt x="11669254" y="6714573"/>
                  <a:pt x="11719586" y="6700077"/>
                  <a:pt x="11755974" y="6672361"/>
                </a:cubicBezTo>
                <a:cubicBezTo>
                  <a:pt x="11797379" y="6702245"/>
                  <a:pt x="11842864" y="6714573"/>
                  <a:pt x="11893876" y="6714573"/>
                </a:cubicBezTo>
                <a:cubicBezTo>
                  <a:pt x="11922106" y="6715028"/>
                  <a:pt x="11950180" y="6710331"/>
                  <a:pt x="11976727" y="6700715"/>
                </a:cubicBezTo>
                <a:lnTo>
                  <a:pt x="11976727" y="6663476"/>
                </a:lnTo>
                <a:cubicBezTo>
                  <a:pt x="11950579" y="6675051"/>
                  <a:pt x="11922344" y="6681169"/>
                  <a:pt x="11893748" y="6681458"/>
                </a:cubicBezTo>
                <a:cubicBezTo>
                  <a:pt x="11843476" y="6681789"/>
                  <a:pt x="11794688" y="6664424"/>
                  <a:pt x="11755932" y="6632401"/>
                </a:cubicBezTo>
                <a:cubicBezTo>
                  <a:pt x="11718183" y="6664156"/>
                  <a:pt x="11669424" y="6678482"/>
                  <a:pt x="11618072" y="6678482"/>
                </a:cubicBezTo>
                <a:cubicBezTo>
                  <a:pt x="11566721" y="6678482"/>
                  <a:pt x="11517962" y="6664156"/>
                  <a:pt x="11480214" y="6632401"/>
                </a:cubicBezTo>
                <a:close/>
                <a:moveTo>
                  <a:pt x="11480256" y="6567997"/>
                </a:moveTo>
                <a:cubicBezTo>
                  <a:pt x="11441694" y="6600589"/>
                  <a:pt x="11392930" y="6618639"/>
                  <a:pt x="11342440" y="6619009"/>
                </a:cubicBezTo>
                <a:cubicBezTo>
                  <a:pt x="11313877" y="6618881"/>
                  <a:pt x="11285640" y="6612922"/>
                  <a:pt x="11259461" y="6601495"/>
                </a:cubicBezTo>
                <a:lnTo>
                  <a:pt x="11259461" y="6639754"/>
                </a:lnTo>
                <a:cubicBezTo>
                  <a:pt x="11285673" y="6650827"/>
                  <a:pt x="11313856" y="6656481"/>
                  <a:pt x="11342312" y="6656375"/>
                </a:cubicBezTo>
                <a:cubicBezTo>
                  <a:pt x="11393324" y="6656375"/>
                  <a:pt x="11438852" y="6639669"/>
                  <a:pt x="11480214" y="6607361"/>
                </a:cubicBezTo>
                <a:cubicBezTo>
                  <a:pt x="11518472" y="6640391"/>
                  <a:pt x="11571610" y="6655652"/>
                  <a:pt x="11618115" y="6655652"/>
                </a:cubicBezTo>
                <a:cubicBezTo>
                  <a:pt x="11664621" y="6655652"/>
                  <a:pt x="11717673" y="6640391"/>
                  <a:pt x="11756017" y="6607361"/>
                </a:cubicBezTo>
                <a:cubicBezTo>
                  <a:pt x="11797379" y="6639669"/>
                  <a:pt x="11842736" y="6656375"/>
                  <a:pt x="11893918" y="6656375"/>
                </a:cubicBezTo>
                <a:cubicBezTo>
                  <a:pt x="11922374" y="6656481"/>
                  <a:pt x="11950558" y="6650827"/>
                  <a:pt x="11976769" y="6639754"/>
                </a:cubicBezTo>
                <a:lnTo>
                  <a:pt x="11976769" y="6601495"/>
                </a:lnTo>
                <a:cubicBezTo>
                  <a:pt x="11950592" y="6612922"/>
                  <a:pt x="11922353" y="6618881"/>
                  <a:pt x="11893790" y="6619009"/>
                </a:cubicBezTo>
                <a:cubicBezTo>
                  <a:pt x="11843302" y="6618639"/>
                  <a:pt x="11794535" y="6600589"/>
                  <a:pt x="11755974" y="6567997"/>
                </a:cubicBezTo>
                <a:cubicBezTo>
                  <a:pt x="11717469" y="6600772"/>
                  <a:pt x="11668680" y="6618992"/>
                  <a:pt x="11618115" y="6619476"/>
                </a:cubicBezTo>
                <a:cubicBezTo>
                  <a:pt x="11567550" y="6618992"/>
                  <a:pt x="11518761" y="6600772"/>
                  <a:pt x="11480256" y="6567997"/>
                </a:cubicBezTo>
                <a:close/>
                <a:moveTo>
                  <a:pt x="11480213" y="6488377"/>
                </a:moveTo>
                <a:cubicBezTo>
                  <a:pt x="11454282" y="6533948"/>
                  <a:pt x="11389752" y="6558391"/>
                  <a:pt x="11342312" y="6558391"/>
                </a:cubicBezTo>
                <a:cubicBezTo>
                  <a:pt x="11313459" y="6557855"/>
                  <a:pt x="11285109" y="6550743"/>
                  <a:pt x="11259418" y="6537603"/>
                </a:cubicBezTo>
                <a:lnTo>
                  <a:pt x="11259418" y="6577733"/>
                </a:lnTo>
                <a:cubicBezTo>
                  <a:pt x="11285631" y="6588815"/>
                  <a:pt x="11313810" y="6594499"/>
                  <a:pt x="11342269" y="6594439"/>
                </a:cubicBezTo>
                <a:cubicBezTo>
                  <a:pt x="11393494" y="6594439"/>
                  <a:pt x="11434558" y="6579773"/>
                  <a:pt x="11480213" y="6542875"/>
                </a:cubicBezTo>
                <a:cubicBezTo>
                  <a:pt x="11518004" y="6574757"/>
                  <a:pt x="11568548" y="6596607"/>
                  <a:pt x="11618114" y="6596607"/>
                </a:cubicBezTo>
                <a:lnTo>
                  <a:pt x="11618072" y="6596650"/>
                </a:lnTo>
                <a:cubicBezTo>
                  <a:pt x="11667638" y="6596650"/>
                  <a:pt x="11718182" y="6574800"/>
                  <a:pt x="11755973" y="6542917"/>
                </a:cubicBezTo>
                <a:cubicBezTo>
                  <a:pt x="11801586" y="6579816"/>
                  <a:pt x="11842863" y="6594439"/>
                  <a:pt x="11893875" y="6594439"/>
                </a:cubicBezTo>
                <a:cubicBezTo>
                  <a:pt x="11922335" y="6594499"/>
                  <a:pt x="11950515" y="6588815"/>
                  <a:pt x="11976726" y="6577733"/>
                </a:cubicBezTo>
                <a:lnTo>
                  <a:pt x="11976726" y="6537603"/>
                </a:lnTo>
                <a:cubicBezTo>
                  <a:pt x="11951033" y="6550743"/>
                  <a:pt x="11922684" y="6557855"/>
                  <a:pt x="11893832" y="6558391"/>
                </a:cubicBezTo>
                <a:cubicBezTo>
                  <a:pt x="11846392" y="6558391"/>
                  <a:pt x="11781862" y="6533948"/>
                  <a:pt x="11755931" y="6488377"/>
                </a:cubicBezTo>
                <a:cubicBezTo>
                  <a:pt x="11730042" y="6533948"/>
                  <a:pt x="11665470" y="6558391"/>
                  <a:pt x="11618072" y="6558391"/>
                </a:cubicBezTo>
                <a:cubicBezTo>
                  <a:pt x="11570674" y="6558391"/>
                  <a:pt x="11506102" y="6533948"/>
                  <a:pt x="11480213" y="6488377"/>
                </a:cubicBezTo>
                <a:close/>
                <a:moveTo>
                  <a:pt x="11973624" y="6258616"/>
                </a:moveTo>
                <a:cubicBezTo>
                  <a:pt x="11833937" y="6280084"/>
                  <a:pt x="11675630" y="6357749"/>
                  <a:pt x="11639157" y="6376326"/>
                </a:cubicBezTo>
                <a:cubicBezTo>
                  <a:pt x="11677416" y="6388611"/>
                  <a:pt x="11724899" y="6393925"/>
                  <a:pt x="11775953" y="6389674"/>
                </a:cubicBezTo>
                <a:cubicBezTo>
                  <a:pt x="11847114" y="6383722"/>
                  <a:pt x="11908669" y="6360597"/>
                  <a:pt x="11945525" y="6329820"/>
                </a:cubicBezTo>
                <a:cubicBezTo>
                  <a:pt x="11973113" y="6307247"/>
                  <a:pt x="11978767" y="6284675"/>
                  <a:pt x="11976259" y="6268308"/>
                </a:cubicBezTo>
                <a:cubicBezTo>
                  <a:pt x="11975749" y="6264989"/>
                  <a:pt x="11974865" y="6261736"/>
                  <a:pt x="11973624" y="6258616"/>
                </a:cubicBezTo>
                <a:close/>
                <a:moveTo>
                  <a:pt x="11262691" y="6258490"/>
                </a:moveTo>
                <a:lnTo>
                  <a:pt x="11262648" y="6258618"/>
                </a:lnTo>
                <a:lnTo>
                  <a:pt x="11262655" y="6258619"/>
                </a:lnTo>
                <a:lnTo>
                  <a:pt x="11260013" y="6268182"/>
                </a:lnTo>
                <a:cubicBezTo>
                  <a:pt x="11257505" y="6284549"/>
                  <a:pt x="11263159" y="6307122"/>
                  <a:pt x="11290790" y="6329694"/>
                </a:cubicBezTo>
                <a:cubicBezTo>
                  <a:pt x="11327561" y="6360642"/>
                  <a:pt x="11389115" y="6383597"/>
                  <a:pt x="11460276" y="6389676"/>
                </a:cubicBezTo>
                <a:cubicBezTo>
                  <a:pt x="11511331" y="6393927"/>
                  <a:pt x="11558857" y="6388613"/>
                  <a:pt x="11597115" y="6376328"/>
                </a:cubicBezTo>
                <a:cubicBezTo>
                  <a:pt x="11569760" y="6362395"/>
                  <a:pt x="11473850" y="6315225"/>
                  <a:pt x="11368692" y="6283454"/>
                </a:cubicBezTo>
                <a:lnTo>
                  <a:pt x="11262655" y="6258619"/>
                </a:lnTo>
                <a:close/>
                <a:moveTo>
                  <a:pt x="11349325" y="6212452"/>
                </a:moveTo>
                <a:cubicBezTo>
                  <a:pt x="11308899" y="6214747"/>
                  <a:pt x="11280928" y="6229668"/>
                  <a:pt x="11267877" y="6248755"/>
                </a:cubicBezTo>
                <a:cubicBezTo>
                  <a:pt x="11401910" y="6270223"/>
                  <a:pt x="11551417" y="6341554"/>
                  <a:pt x="11596307" y="6364127"/>
                </a:cubicBezTo>
                <a:cubicBezTo>
                  <a:pt x="11577730" y="6321659"/>
                  <a:pt x="11543723" y="6281530"/>
                  <a:pt x="11496962" y="6252454"/>
                </a:cubicBezTo>
                <a:cubicBezTo>
                  <a:pt x="11449011" y="6222611"/>
                  <a:pt x="11397404" y="6209646"/>
                  <a:pt x="11349325" y="6212452"/>
                </a:cubicBezTo>
                <a:close/>
                <a:moveTo>
                  <a:pt x="11886904" y="6212451"/>
                </a:moveTo>
                <a:cubicBezTo>
                  <a:pt x="11838825" y="6209645"/>
                  <a:pt x="11787218" y="6222610"/>
                  <a:pt x="11739267" y="6252453"/>
                </a:cubicBezTo>
                <a:cubicBezTo>
                  <a:pt x="11692506" y="6281529"/>
                  <a:pt x="11658499" y="6321658"/>
                  <a:pt x="11639922" y="6364126"/>
                </a:cubicBezTo>
                <a:cubicBezTo>
                  <a:pt x="11684855" y="6341553"/>
                  <a:pt x="11834319" y="6270222"/>
                  <a:pt x="11968352" y="6248754"/>
                </a:cubicBezTo>
                <a:cubicBezTo>
                  <a:pt x="11955302" y="6229667"/>
                  <a:pt x="11927330" y="6214746"/>
                  <a:pt x="11886904" y="6212451"/>
                </a:cubicBezTo>
                <a:close/>
                <a:moveTo>
                  <a:pt x="11619168" y="5853750"/>
                </a:moveTo>
                <a:cubicBezTo>
                  <a:pt x="11612433" y="5853600"/>
                  <a:pt x="11605557" y="5854767"/>
                  <a:pt x="11598901" y="5857408"/>
                </a:cubicBezTo>
                <a:cubicBezTo>
                  <a:pt x="11572277" y="5867973"/>
                  <a:pt x="11559261" y="5898119"/>
                  <a:pt x="11569824" y="5924742"/>
                </a:cubicBezTo>
                <a:cubicBezTo>
                  <a:pt x="11575095" y="5938026"/>
                  <a:pt x="11585617" y="5948546"/>
                  <a:pt x="11598901" y="5953818"/>
                </a:cubicBezTo>
                <a:cubicBezTo>
                  <a:pt x="11605949" y="5956739"/>
                  <a:pt x="11610544" y="5963617"/>
                  <a:pt x="11610549" y="5971247"/>
                </a:cubicBezTo>
                <a:lnTo>
                  <a:pt x="11610549" y="6176909"/>
                </a:lnTo>
                <a:cubicBezTo>
                  <a:pt x="11610549" y="6179969"/>
                  <a:pt x="11609401" y="6182307"/>
                  <a:pt x="11607658" y="6182690"/>
                </a:cubicBezTo>
                <a:cubicBezTo>
                  <a:pt x="11605915" y="6183072"/>
                  <a:pt x="11603960" y="6181287"/>
                  <a:pt x="11602727" y="6178439"/>
                </a:cubicBezTo>
                <a:lnTo>
                  <a:pt x="11523319" y="5991397"/>
                </a:lnTo>
                <a:lnTo>
                  <a:pt x="11522384" y="5989186"/>
                </a:lnTo>
                <a:cubicBezTo>
                  <a:pt x="11519382" y="5982156"/>
                  <a:pt x="11520930" y="5974011"/>
                  <a:pt x="11526294" y="5968569"/>
                </a:cubicBezTo>
                <a:cubicBezTo>
                  <a:pt x="11546690" y="5948424"/>
                  <a:pt x="11546890" y="5915561"/>
                  <a:pt x="11526745" y="5895167"/>
                </a:cubicBezTo>
                <a:cubicBezTo>
                  <a:pt x="11506600" y="5874772"/>
                  <a:pt x="11473740" y="5874570"/>
                  <a:pt x="11453344" y="5894714"/>
                </a:cubicBezTo>
                <a:cubicBezTo>
                  <a:pt x="11432950" y="5914859"/>
                  <a:pt x="11432747" y="5947722"/>
                  <a:pt x="11452892" y="5968117"/>
                </a:cubicBezTo>
                <a:cubicBezTo>
                  <a:pt x="11462935" y="5978283"/>
                  <a:pt x="11476724" y="5983860"/>
                  <a:pt x="11491011" y="5983532"/>
                </a:cubicBezTo>
                <a:cubicBezTo>
                  <a:pt x="11498650" y="5983443"/>
                  <a:pt x="11505584" y="5987978"/>
                  <a:pt x="11508568" y="5995010"/>
                </a:cubicBezTo>
                <a:lnTo>
                  <a:pt x="11509503" y="5997220"/>
                </a:lnTo>
                <a:lnTo>
                  <a:pt x="11588826" y="6184050"/>
                </a:lnTo>
                <a:cubicBezTo>
                  <a:pt x="11588818" y="6184135"/>
                  <a:pt x="11588818" y="6184220"/>
                  <a:pt x="11588826" y="6184305"/>
                </a:cubicBezTo>
                <a:cubicBezTo>
                  <a:pt x="11589974" y="6187154"/>
                  <a:pt x="11589889" y="6189747"/>
                  <a:pt x="11588444" y="6190767"/>
                </a:cubicBezTo>
                <a:cubicBezTo>
                  <a:pt x="11586998" y="6191787"/>
                  <a:pt x="11584490" y="6190767"/>
                  <a:pt x="11582280" y="6188854"/>
                </a:cubicBezTo>
                <a:lnTo>
                  <a:pt x="11436344" y="6047637"/>
                </a:lnTo>
                <a:lnTo>
                  <a:pt x="11434643" y="6045979"/>
                </a:lnTo>
                <a:cubicBezTo>
                  <a:pt x="11429202" y="6040643"/>
                  <a:pt x="11427523" y="6032549"/>
                  <a:pt x="11430393" y="6025489"/>
                </a:cubicBezTo>
                <a:cubicBezTo>
                  <a:pt x="11441251" y="5998985"/>
                  <a:pt x="11428568" y="5968696"/>
                  <a:pt x="11402063" y="5957838"/>
                </a:cubicBezTo>
                <a:cubicBezTo>
                  <a:pt x="11375559" y="5946979"/>
                  <a:pt x="11345270" y="5959662"/>
                  <a:pt x="11334412" y="5986166"/>
                </a:cubicBezTo>
                <a:cubicBezTo>
                  <a:pt x="11323553" y="6012671"/>
                  <a:pt x="11336237" y="6042960"/>
                  <a:pt x="11362741" y="6053818"/>
                </a:cubicBezTo>
                <a:cubicBezTo>
                  <a:pt x="11375941" y="6059226"/>
                  <a:pt x="11390786" y="6058958"/>
                  <a:pt x="11403782" y="6053078"/>
                </a:cubicBezTo>
                <a:cubicBezTo>
                  <a:pt x="11410779" y="6050045"/>
                  <a:pt x="11418913" y="6051521"/>
                  <a:pt x="11424399" y="6056819"/>
                </a:cubicBezTo>
                <a:lnTo>
                  <a:pt x="11426141" y="6058477"/>
                </a:lnTo>
                <a:lnTo>
                  <a:pt x="11572120" y="6199481"/>
                </a:lnTo>
                <a:cubicBezTo>
                  <a:pt x="11574288" y="6201607"/>
                  <a:pt x="11575223" y="6204030"/>
                  <a:pt x="11574288" y="6205560"/>
                </a:cubicBezTo>
                <a:cubicBezTo>
                  <a:pt x="11573353" y="6207091"/>
                  <a:pt x="11570717" y="6207218"/>
                  <a:pt x="11567869" y="6206198"/>
                </a:cubicBezTo>
                <a:lnTo>
                  <a:pt x="11378191" y="6133421"/>
                </a:lnTo>
                <a:lnTo>
                  <a:pt x="11375938" y="6132571"/>
                </a:lnTo>
                <a:cubicBezTo>
                  <a:pt x="11368846" y="6129856"/>
                  <a:pt x="11364073" y="6123156"/>
                  <a:pt x="11363823" y="6115567"/>
                </a:cubicBezTo>
                <a:cubicBezTo>
                  <a:pt x="11363460" y="6086927"/>
                  <a:pt x="11339949" y="6064003"/>
                  <a:pt x="11311308" y="6064365"/>
                </a:cubicBezTo>
                <a:cubicBezTo>
                  <a:pt x="11282669" y="6064728"/>
                  <a:pt x="11259745" y="6088239"/>
                  <a:pt x="11260107" y="6116879"/>
                </a:cubicBezTo>
                <a:cubicBezTo>
                  <a:pt x="11260469" y="6145519"/>
                  <a:pt x="11283981" y="6168445"/>
                  <a:pt x="11312621" y="6168080"/>
                </a:cubicBezTo>
                <a:cubicBezTo>
                  <a:pt x="11326985" y="6167901"/>
                  <a:pt x="11340630" y="6161767"/>
                  <a:pt x="11350304" y="6151148"/>
                </a:cubicBezTo>
                <a:cubicBezTo>
                  <a:pt x="11355556" y="6145613"/>
                  <a:pt x="11363626" y="6143785"/>
                  <a:pt x="11370751" y="6146514"/>
                </a:cubicBezTo>
                <a:lnTo>
                  <a:pt x="11372792" y="6147322"/>
                </a:lnTo>
                <a:lnTo>
                  <a:pt x="11562385" y="6220098"/>
                </a:lnTo>
                <a:lnTo>
                  <a:pt x="11562768" y="6220098"/>
                </a:lnTo>
                <a:cubicBezTo>
                  <a:pt x="11565573" y="6221246"/>
                  <a:pt x="11567529" y="6222479"/>
                  <a:pt x="11567019" y="6226135"/>
                </a:cubicBezTo>
                <a:cubicBezTo>
                  <a:pt x="11567002" y="6226305"/>
                  <a:pt x="11567002" y="6226475"/>
                  <a:pt x="11567019" y="6226645"/>
                </a:cubicBezTo>
                <a:cubicBezTo>
                  <a:pt x="11566712" y="6228898"/>
                  <a:pt x="11566555" y="6231172"/>
                  <a:pt x="11566551" y="6233447"/>
                </a:cubicBezTo>
                <a:cubicBezTo>
                  <a:pt x="11566568" y="6254689"/>
                  <a:pt x="11579512" y="6273780"/>
                  <a:pt x="11599241" y="6281653"/>
                </a:cubicBezTo>
                <a:cubicBezTo>
                  <a:pt x="11606298" y="6284590"/>
                  <a:pt x="11610893" y="6291481"/>
                  <a:pt x="11610889" y="6299124"/>
                </a:cubicBezTo>
                <a:lnTo>
                  <a:pt x="11610889" y="6515498"/>
                </a:lnTo>
                <a:lnTo>
                  <a:pt x="11625767" y="6515498"/>
                </a:lnTo>
                <a:lnTo>
                  <a:pt x="11625767" y="6299124"/>
                </a:lnTo>
                <a:cubicBezTo>
                  <a:pt x="11625759" y="6291468"/>
                  <a:pt x="11630379" y="6284564"/>
                  <a:pt x="11637457" y="6281653"/>
                </a:cubicBezTo>
                <a:cubicBezTo>
                  <a:pt x="11657186" y="6273780"/>
                  <a:pt x="11670130" y="6254689"/>
                  <a:pt x="11670147" y="6233447"/>
                </a:cubicBezTo>
                <a:cubicBezTo>
                  <a:pt x="11670143" y="6231117"/>
                  <a:pt x="11669986" y="6228787"/>
                  <a:pt x="11669680" y="6226475"/>
                </a:cubicBezTo>
                <a:cubicBezTo>
                  <a:pt x="11669692" y="6226348"/>
                  <a:pt x="11669692" y="6226220"/>
                  <a:pt x="11669680" y="6226092"/>
                </a:cubicBezTo>
                <a:cubicBezTo>
                  <a:pt x="11669084" y="6222479"/>
                  <a:pt x="11671040" y="6221246"/>
                  <a:pt x="11673931" y="6220098"/>
                </a:cubicBezTo>
                <a:lnTo>
                  <a:pt x="11674186" y="6220098"/>
                </a:lnTo>
                <a:lnTo>
                  <a:pt x="11863906" y="6147279"/>
                </a:lnTo>
                <a:lnTo>
                  <a:pt x="11865947" y="6146472"/>
                </a:lnTo>
                <a:cubicBezTo>
                  <a:pt x="11873071" y="6143743"/>
                  <a:pt x="11881140" y="6145570"/>
                  <a:pt x="11886394" y="6151105"/>
                </a:cubicBezTo>
                <a:cubicBezTo>
                  <a:pt x="11905808" y="6172165"/>
                  <a:pt x="11938617" y="6173495"/>
                  <a:pt x="11959677" y="6154081"/>
                </a:cubicBezTo>
                <a:cubicBezTo>
                  <a:pt x="11975299" y="6139683"/>
                  <a:pt x="11980553" y="6117209"/>
                  <a:pt x="11972944" y="6097373"/>
                </a:cubicBezTo>
                <a:lnTo>
                  <a:pt x="11972689" y="6097416"/>
                </a:lnTo>
                <a:cubicBezTo>
                  <a:pt x="11962431" y="6070673"/>
                  <a:pt x="11932436" y="6057309"/>
                  <a:pt x="11905693" y="6067567"/>
                </a:cubicBezTo>
                <a:cubicBezTo>
                  <a:pt x="11885842" y="6075181"/>
                  <a:pt x="11872650" y="6094139"/>
                  <a:pt x="11872408" y="6115397"/>
                </a:cubicBezTo>
                <a:cubicBezTo>
                  <a:pt x="11872157" y="6122986"/>
                  <a:pt x="11867384" y="6129686"/>
                  <a:pt x="11860293" y="6132401"/>
                </a:cubicBezTo>
                <a:lnTo>
                  <a:pt x="11858295" y="6133166"/>
                </a:lnTo>
                <a:lnTo>
                  <a:pt x="11668319" y="6206113"/>
                </a:lnTo>
                <a:cubicBezTo>
                  <a:pt x="11665429" y="6207133"/>
                  <a:pt x="11662836" y="6206963"/>
                  <a:pt x="11661901" y="6205475"/>
                </a:cubicBezTo>
                <a:cubicBezTo>
                  <a:pt x="11660965" y="6203987"/>
                  <a:pt x="11661901" y="6201522"/>
                  <a:pt x="11664026" y="6199396"/>
                </a:cubicBezTo>
                <a:lnTo>
                  <a:pt x="11810004" y="6058392"/>
                </a:lnTo>
                <a:lnTo>
                  <a:pt x="11811747" y="6056734"/>
                </a:lnTo>
                <a:cubicBezTo>
                  <a:pt x="11817248" y="6051429"/>
                  <a:pt x="11825397" y="6049953"/>
                  <a:pt x="11832407" y="6052993"/>
                </a:cubicBezTo>
                <a:cubicBezTo>
                  <a:pt x="11858521" y="6064819"/>
                  <a:pt x="11889276" y="6053236"/>
                  <a:pt x="11901102" y="6027123"/>
                </a:cubicBezTo>
                <a:cubicBezTo>
                  <a:pt x="11912929" y="6001010"/>
                  <a:pt x="11901344" y="5970255"/>
                  <a:pt x="11875231" y="5958429"/>
                </a:cubicBezTo>
                <a:cubicBezTo>
                  <a:pt x="11849117" y="5946604"/>
                  <a:pt x="11818362" y="5958186"/>
                  <a:pt x="11806535" y="5984299"/>
                </a:cubicBezTo>
                <a:cubicBezTo>
                  <a:pt x="11800644" y="5997315"/>
                  <a:pt x="11800376" y="6012185"/>
                  <a:pt x="11805796" y="6025404"/>
                </a:cubicBezTo>
                <a:cubicBezTo>
                  <a:pt x="11808754" y="6032503"/>
                  <a:pt x="11807084" y="6040687"/>
                  <a:pt x="11801587" y="6046064"/>
                </a:cubicBezTo>
                <a:lnTo>
                  <a:pt x="11800057" y="6047552"/>
                </a:lnTo>
                <a:lnTo>
                  <a:pt x="11653654" y="6188896"/>
                </a:lnTo>
                <a:cubicBezTo>
                  <a:pt x="11651443" y="6190979"/>
                  <a:pt x="11648977" y="6191829"/>
                  <a:pt x="11647490" y="6190809"/>
                </a:cubicBezTo>
                <a:cubicBezTo>
                  <a:pt x="11646002" y="6189789"/>
                  <a:pt x="11645959" y="6187196"/>
                  <a:pt x="11647107" y="6184348"/>
                </a:cubicBezTo>
                <a:cubicBezTo>
                  <a:pt x="11647115" y="6184263"/>
                  <a:pt x="11647115" y="6184178"/>
                  <a:pt x="11647107" y="6184093"/>
                </a:cubicBezTo>
                <a:lnTo>
                  <a:pt x="11726515" y="5997220"/>
                </a:lnTo>
                <a:lnTo>
                  <a:pt x="11727450" y="5995010"/>
                </a:lnTo>
                <a:cubicBezTo>
                  <a:pt x="11730434" y="5987978"/>
                  <a:pt x="11737368" y="5983443"/>
                  <a:pt x="11745007" y="5983532"/>
                </a:cubicBezTo>
                <a:cubicBezTo>
                  <a:pt x="11773620" y="5984171"/>
                  <a:pt x="11797332" y="5961494"/>
                  <a:pt x="11797970" y="5932882"/>
                </a:cubicBezTo>
                <a:cubicBezTo>
                  <a:pt x="11798607" y="5904270"/>
                  <a:pt x="11775933" y="5880558"/>
                  <a:pt x="11747319" y="5879920"/>
                </a:cubicBezTo>
                <a:cubicBezTo>
                  <a:pt x="11718706" y="5879281"/>
                  <a:pt x="11694994" y="5901957"/>
                  <a:pt x="11694356" y="5930569"/>
                </a:cubicBezTo>
                <a:cubicBezTo>
                  <a:pt x="11694038" y="5944810"/>
                  <a:pt x="11699598" y="5958552"/>
                  <a:pt x="11709724" y="5968569"/>
                </a:cubicBezTo>
                <a:cubicBezTo>
                  <a:pt x="11715088" y="5974011"/>
                  <a:pt x="11716636" y="5982156"/>
                  <a:pt x="11713635" y="5989186"/>
                </a:cubicBezTo>
                <a:lnTo>
                  <a:pt x="11712784" y="5991184"/>
                </a:lnTo>
                <a:lnTo>
                  <a:pt x="11633292" y="6178482"/>
                </a:lnTo>
                <a:cubicBezTo>
                  <a:pt x="11632058" y="6181287"/>
                  <a:pt x="11630145" y="6183030"/>
                  <a:pt x="11628360" y="6182732"/>
                </a:cubicBezTo>
                <a:cubicBezTo>
                  <a:pt x="11626575" y="6182435"/>
                  <a:pt x="11625512" y="6180012"/>
                  <a:pt x="11625470" y="6176951"/>
                </a:cubicBezTo>
                <a:lnTo>
                  <a:pt x="11625470" y="5971247"/>
                </a:lnTo>
                <a:cubicBezTo>
                  <a:pt x="11625478" y="5963607"/>
                  <a:pt x="11630094" y="5956726"/>
                  <a:pt x="11637160" y="5953818"/>
                </a:cubicBezTo>
                <a:cubicBezTo>
                  <a:pt x="11663784" y="5943253"/>
                  <a:pt x="11676800" y="5913106"/>
                  <a:pt x="11666236" y="5886483"/>
                </a:cubicBezTo>
                <a:cubicBezTo>
                  <a:pt x="11658310" y="5866516"/>
                  <a:pt x="11639373" y="5854202"/>
                  <a:pt x="11619168" y="5853750"/>
                </a:cubicBezTo>
                <a:close/>
                <a:moveTo>
                  <a:pt x="11068822" y="1779603"/>
                </a:moveTo>
                <a:cubicBezTo>
                  <a:pt x="11017729" y="1883946"/>
                  <a:pt x="11086128" y="2003820"/>
                  <a:pt x="11149710" y="2085468"/>
                </a:cubicBezTo>
                <a:cubicBezTo>
                  <a:pt x="11261596" y="2213583"/>
                  <a:pt x="11430725" y="2299605"/>
                  <a:pt x="11603278" y="2296625"/>
                </a:cubicBezTo>
                <a:cubicBezTo>
                  <a:pt x="11407397" y="2147655"/>
                  <a:pt x="11212911" y="1980745"/>
                  <a:pt x="11068822" y="1779603"/>
                </a:cubicBezTo>
                <a:close/>
                <a:moveTo>
                  <a:pt x="11179872" y="1727954"/>
                </a:moveTo>
                <a:cubicBezTo>
                  <a:pt x="11143722" y="1723496"/>
                  <a:pt x="11108822" y="1731774"/>
                  <a:pt x="11080296" y="1762678"/>
                </a:cubicBezTo>
                <a:cubicBezTo>
                  <a:pt x="11229583" y="1961855"/>
                  <a:pt x="11424957" y="2128700"/>
                  <a:pt x="11620837" y="2280080"/>
                </a:cubicBezTo>
                <a:cubicBezTo>
                  <a:pt x="11603468" y="2100112"/>
                  <a:pt x="11483404" y="1923122"/>
                  <a:pt x="11347302" y="1810602"/>
                </a:cubicBezTo>
                <a:cubicBezTo>
                  <a:pt x="11303839" y="1778193"/>
                  <a:pt x="11240120" y="1735384"/>
                  <a:pt x="11179872" y="1727954"/>
                </a:cubicBezTo>
                <a:close/>
                <a:moveTo>
                  <a:pt x="11622168" y="1172121"/>
                </a:moveTo>
                <a:cubicBezTo>
                  <a:pt x="11639474" y="1352090"/>
                  <a:pt x="11759538" y="1529080"/>
                  <a:pt x="11895703" y="1641599"/>
                </a:cubicBezTo>
                <a:cubicBezTo>
                  <a:pt x="11965181" y="1693454"/>
                  <a:pt x="12086575" y="1771934"/>
                  <a:pt x="12162645" y="1689524"/>
                </a:cubicBezTo>
                <a:cubicBezTo>
                  <a:pt x="12013358" y="1490410"/>
                  <a:pt x="11818302" y="1323500"/>
                  <a:pt x="11622168" y="1172121"/>
                </a:cubicBezTo>
                <a:close/>
                <a:moveTo>
                  <a:pt x="11050946" y="1172121"/>
                </a:moveTo>
                <a:cubicBezTo>
                  <a:pt x="11068252" y="1352090"/>
                  <a:pt x="11188379" y="1529080"/>
                  <a:pt x="11324481" y="1641600"/>
                </a:cubicBezTo>
                <a:cubicBezTo>
                  <a:pt x="11394022" y="1693454"/>
                  <a:pt x="11515417" y="1771934"/>
                  <a:pt x="11591487" y="1689524"/>
                </a:cubicBezTo>
                <a:cubicBezTo>
                  <a:pt x="11442136" y="1490411"/>
                  <a:pt x="11247460" y="1323500"/>
                  <a:pt x="11050946" y="1172121"/>
                </a:cubicBezTo>
                <a:close/>
                <a:moveTo>
                  <a:pt x="11639664" y="1155576"/>
                </a:moveTo>
                <a:cubicBezTo>
                  <a:pt x="11835544" y="1304546"/>
                  <a:pt x="12030030" y="1471457"/>
                  <a:pt x="12174120" y="1672535"/>
                </a:cubicBezTo>
                <a:cubicBezTo>
                  <a:pt x="12225213" y="1568192"/>
                  <a:pt x="12156624" y="1448319"/>
                  <a:pt x="12093232" y="1366734"/>
                </a:cubicBezTo>
                <a:cubicBezTo>
                  <a:pt x="11981346" y="1238619"/>
                  <a:pt x="11812216" y="1152596"/>
                  <a:pt x="11639664" y="1155576"/>
                </a:cubicBezTo>
                <a:close/>
                <a:moveTo>
                  <a:pt x="11068442" y="1155576"/>
                </a:moveTo>
                <a:cubicBezTo>
                  <a:pt x="11264323" y="1304546"/>
                  <a:pt x="11458808" y="1471457"/>
                  <a:pt x="11602961" y="1672599"/>
                </a:cubicBezTo>
                <a:cubicBezTo>
                  <a:pt x="11654055" y="1568256"/>
                  <a:pt x="11585465" y="1448382"/>
                  <a:pt x="11522073" y="1366797"/>
                </a:cubicBezTo>
                <a:cubicBezTo>
                  <a:pt x="11410124" y="1238682"/>
                  <a:pt x="11241121" y="1152660"/>
                  <a:pt x="11068442" y="1155576"/>
                </a:cubicBezTo>
                <a:close/>
                <a:moveTo>
                  <a:pt x="11887816" y="810626"/>
                </a:moveTo>
                <a:cubicBezTo>
                  <a:pt x="11866458" y="809159"/>
                  <a:pt x="11844460" y="811872"/>
                  <a:pt x="11822947" y="819314"/>
                </a:cubicBezTo>
                <a:cubicBezTo>
                  <a:pt x="11775010" y="835896"/>
                  <a:pt x="11737346" y="873704"/>
                  <a:pt x="11720826" y="921824"/>
                </a:cubicBezTo>
                <a:cubicBezTo>
                  <a:pt x="11713246" y="943701"/>
                  <a:pt x="11700992" y="951817"/>
                  <a:pt x="11677683" y="951817"/>
                </a:cubicBezTo>
                <a:lnTo>
                  <a:pt x="11054974" y="951817"/>
                </a:lnTo>
                <a:lnTo>
                  <a:pt x="11054974" y="999627"/>
                </a:lnTo>
                <a:lnTo>
                  <a:pt x="11677683" y="999627"/>
                </a:lnTo>
                <a:cubicBezTo>
                  <a:pt x="11700992" y="999627"/>
                  <a:pt x="11713246" y="1007743"/>
                  <a:pt x="11720826" y="1029619"/>
                </a:cubicBezTo>
                <a:cubicBezTo>
                  <a:pt x="11750480" y="1116002"/>
                  <a:pt x="11844279" y="1161897"/>
                  <a:pt x="11930333" y="1132131"/>
                </a:cubicBezTo>
                <a:cubicBezTo>
                  <a:pt x="12016386" y="1102363"/>
                  <a:pt x="12062107" y="1008206"/>
                  <a:pt x="12032453" y="921824"/>
                </a:cubicBezTo>
                <a:cubicBezTo>
                  <a:pt x="12010212" y="857038"/>
                  <a:pt x="11951890" y="815025"/>
                  <a:pt x="11887816" y="810626"/>
                </a:cubicBezTo>
                <a:close/>
                <a:moveTo>
                  <a:pt x="11887816" y="270317"/>
                </a:moveTo>
                <a:cubicBezTo>
                  <a:pt x="11866458" y="268850"/>
                  <a:pt x="11844460" y="271563"/>
                  <a:pt x="11822947" y="279005"/>
                </a:cubicBezTo>
                <a:cubicBezTo>
                  <a:pt x="11775010" y="295587"/>
                  <a:pt x="11737346" y="333395"/>
                  <a:pt x="11720826" y="381515"/>
                </a:cubicBezTo>
                <a:cubicBezTo>
                  <a:pt x="11713246" y="403328"/>
                  <a:pt x="11700992" y="411508"/>
                  <a:pt x="11677683" y="411508"/>
                </a:cubicBezTo>
                <a:lnTo>
                  <a:pt x="11054974" y="411508"/>
                </a:lnTo>
                <a:lnTo>
                  <a:pt x="11054974" y="459255"/>
                </a:lnTo>
                <a:lnTo>
                  <a:pt x="11677683" y="459255"/>
                </a:lnTo>
                <a:cubicBezTo>
                  <a:pt x="11700992" y="459255"/>
                  <a:pt x="11713246" y="467434"/>
                  <a:pt x="11720826" y="489310"/>
                </a:cubicBezTo>
                <a:cubicBezTo>
                  <a:pt x="11750480" y="575692"/>
                  <a:pt x="11844279" y="621588"/>
                  <a:pt x="11930333" y="591821"/>
                </a:cubicBezTo>
                <a:cubicBezTo>
                  <a:pt x="12016386" y="562054"/>
                  <a:pt x="12062107" y="467897"/>
                  <a:pt x="12032453" y="381515"/>
                </a:cubicBezTo>
                <a:cubicBezTo>
                  <a:pt x="12010213" y="316729"/>
                  <a:pt x="11951890" y="274716"/>
                  <a:pt x="11887816" y="270317"/>
                </a:cubicBezTo>
                <a:close/>
                <a:moveTo>
                  <a:pt x="0" y="1"/>
                </a:moveTo>
                <a:lnTo>
                  <a:pt x="12191996" y="1"/>
                </a:lnTo>
                <a:lnTo>
                  <a:pt x="12191996" y="141575"/>
                </a:lnTo>
                <a:lnTo>
                  <a:pt x="11569286" y="141575"/>
                </a:lnTo>
                <a:cubicBezTo>
                  <a:pt x="11545978" y="141575"/>
                  <a:pt x="11533723" y="133459"/>
                  <a:pt x="11526143" y="111582"/>
                </a:cubicBezTo>
                <a:cubicBezTo>
                  <a:pt x="11496489" y="25201"/>
                  <a:pt x="11402690" y="-20695"/>
                  <a:pt x="11316637" y="9072"/>
                </a:cubicBezTo>
                <a:cubicBezTo>
                  <a:pt x="11230584" y="38839"/>
                  <a:pt x="11184863" y="132996"/>
                  <a:pt x="11214516" y="219378"/>
                </a:cubicBezTo>
                <a:cubicBezTo>
                  <a:pt x="11244170" y="305760"/>
                  <a:pt x="11337969" y="351655"/>
                  <a:pt x="11424022" y="321889"/>
                </a:cubicBezTo>
                <a:cubicBezTo>
                  <a:pt x="11471960" y="305306"/>
                  <a:pt x="11509624" y="267498"/>
                  <a:pt x="11526143" y="219378"/>
                </a:cubicBezTo>
                <a:cubicBezTo>
                  <a:pt x="11533723" y="197502"/>
                  <a:pt x="11545978" y="189385"/>
                  <a:pt x="11569286" y="189385"/>
                </a:cubicBezTo>
                <a:lnTo>
                  <a:pt x="12191996" y="189385"/>
                </a:lnTo>
                <a:lnTo>
                  <a:pt x="12191996" y="681947"/>
                </a:lnTo>
                <a:lnTo>
                  <a:pt x="11569286" y="681947"/>
                </a:lnTo>
                <a:cubicBezTo>
                  <a:pt x="11545978" y="681947"/>
                  <a:pt x="11533723" y="673768"/>
                  <a:pt x="11526143" y="651891"/>
                </a:cubicBezTo>
                <a:cubicBezTo>
                  <a:pt x="11496489" y="565510"/>
                  <a:pt x="11402690" y="519614"/>
                  <a:pt x="11316637" y="549381"/>
                </a:cubicBezTo>
                <a:cubicBezTo>
                  <a:pt x="11230584" y="579148"/>
                  <a:pt x="11184863" y="673305"/>
                  <a:pt x="11214516" y="759686"/>
                </a:cubicBezTo>
                <a:cubicBezTo>
                  <a:pt x="11244170" y="846069"/>
                  <a:pt x="11337969" y="891964"/>
                  <a:pt x="11424022" y="862197"/>
                </a:cubicBezTo>
                <a:cubicBezTo>
                  <a:pt x="11471960" y="845615"/>
                  <a:pt x="11509624" y="807807"/>
                  <a:pt x="11526143" y="759687"/>
                </a:cubicBezTo>
                <a:cubicBezTo>
                  <a:pt x="11533723" y="737874"/>
                  <a:pt x="11545978" y="729694"/>
                  <a:pt x="11569286" y="729694"/>
                </a:cubicBezTo>
                <a:lnTo>
                  <a:pt x="12191996" y="729694"/>
                </a:lnTo>
                <a:lnTo>
                  <a:pt x="12191996" y="2277388"/>
                </a:lnTo>
                <a:lnTo>
                  <a:pt x="12191460" y="2277767"/>
                </a:lnTo>
                <a:lnTo>
                  <a:pt x="12161095" y="2146623"/>
                </a:lnTo>
                <a:cubicBezTo>
                  <a:pt x="12113628" y="2015646"/>
                  <a:pt x="12020537" y="1894992"/>
                  <a:pt x="11918461" y="1810602"/>
                </a:cubicBezTo>
                <a:cubicBezTo>
                  <a:pt x="11848920" y="1758748"/>
                  <a:pt x="11727526" y="1680268"/>
                  <a:pt x="11651456" y="1762678"/>
                </a:cubicBezTo>
                <a:cubicBezTo>
                  <a:pt x="11763468" y="1912061"/>
                  <a:pt x="11901155" y="2043257"/>
                  <a:pt x="12045768" y="2163383"/>
                </a:cubicBezTo>
                <a:lnTo>
                  <a:pt x="12190205" y="2278651"/>
                </a:lnTo>
                <a:lnTo>
                  <a:pt x="12169922" y="2292945"/>
                </a:lnTo>
                <a:lnTo>
                  <a:pt x="12028616" y="2181253"/>
                </a:lnTo>
                <a:cubicBezTo>
                  <a:pt x="11884523" y="2062061"/>
                  <a:pt x="11748096" y="1930460"/>
                  <a:pt x="11639981" y="1779604"/>
                </a:cubicBezTo>
                <a:cubicBezTo>
                  <a:pt x="11588888" y="1883946"/>
                  <a:pt x="11657477" y="2003820"/>
                  <a:pt x="11720869" y="2085405"/>
                </a:cubicBezTo>
                <a:cubicBezTo>
                  <a:pt x="11818825" y="2197505"/>
                  <a:pt x="11960511" y="2277379"/>
                  <a:pt x="12110040" y="2293599"/>
                </a:cubicBezTo>
                <a:lnTo>
                  <a:pt x="12165382" y="2296144"/>
                </a:lnTo>
                <a:lnTo>
                  <a:pt x="12066116" y="2366100"/>
                </a:lnTo>
                <a:cubicBezTo>
                  <a:pt x="11932337" y="2444182"/>
                  <a:pt x="11777169" y="2489082"/>
                  <a:pt x="11621396" y="2489082"/>
                </a:cubicBezTo>
                <a:cubicBezTo>
                  <a:pt x="11413698" y="2489082"/>
                  <a:pt x="11207077" y="2409261"/>
                  <a:pt x="11050796" y="2277388"/>
                </a:cubicBezTo>
                <a:lnTo>
                  <a:pt x="11050796" y="2447428"/>
                </a:lnTo>
                <a:cubicBezTo>
                  <a:pt x="11217918" y="2579236"/>
                  <a:pt x="11442925" y="2641748"/>
                  <a:pt x="11621396" y="2641748"/>
                </a:cubicBezTo>
                <a:cubicBezTo>
                  <a:pt x="11799867" y="2641748"/>
                  <a:pt x="12024874" y="2579236"/>
                  <a:pt x="12191996" y="2447428"/>
                </a:cubicBezTo>
                <a:lnTo>
                  <a:pt x="12191996" y="2536378"/>
                </a:lnTo>
                <a:cubicBezTo>
                  <a:pt x="12035715" y="2668250"/>
                  <a:pt x="11829094" y="2748071"/>
                  <a:pt x="11621396" y="2748071"/>
                </a:cubicBezTo>
                <a:cubicBezTo>
                  <a:pt x="11413698" y="2748071"/>
                  <a:pt x="11207077" y="2668250"/>
                  <a:pt x="11050796" y="2536378"/>
                </a:cubicBezTo>
                <a:lnTo>
                  <a:pt x="11050796" y="2706353"/>
                </a:lnTo>
                <a:cubicBezTo>
                  <a:pt x="11217918" y="2838226"/>
                  <a:pt x="11442925" y="2900675"/>
                  <a:pt x="11621396" y="2900675"/>
                </a:cubicBezTo>
                <a:cubicBezTo>
                  <a:pt x="11799867" y="2900675"/>
                  <a:pt x="12024874" y="2838226"/>
                  <a:pt x="12191996" y="2706353"/>
                </a:cubicBezTo>
                <a:lnTo>
                  <a:pt x="12191996" y="2795303"/>
                </a:lnTo>
                <a:cubicBezTo>
                  <a:pt x="12035715" y="2927175"/>
                  <a:pt x="11829094" y="3006996"/>
                  <a:pt x="11621396" y="3006996"/>
                </a:cubicBezTo>
                <a:cubicBezTo>
                  <a:pt x="11413698" y="3006996"/>
                  <a:pt x="11207077" y="2927175"/>
                  <a:pt x="11050796" y="2795303"/>
                </a:cubicBezTo>
                <a:lnTo>
                  <a:pt x="11050796" y="2965343"/>
                </a:lnTo>
                <a:cubicBezTo>
                  <a:pt x="11217918" y="3097214"/>
                  <a:pt x="11442925" y="3159599"/>
                  <a:pt x="11621396" y="3159599"/>
                </a:cubicBezTo>
                <a:cubicBezTo>
                  <a:pt x="11799867" y="3159599"/>
                  <a:pt x="12024874" y="3097214"/>
                  <a:pt x="12191996" y="2965343"/>
                </a:cubicBezTo>
                <a:lnTo>
                  <a:pt x="12191996" y="3054229"/>
                </a:lnTo>
                <a:cubicBezTo>
                  <a:pt x="12035715" y="3186164"/>
                  <a:pt x="11829094" y="3265985"/>
                  <a:pt x="11621396" y="3265985"/>
                </a:cubicBezTo>
                <a:cubicBezTo>
                  <a:pt x="11413698" y="3265985"/>
                  <a:pt x="11207077" y="3186164"/>
                  <a:pt x="11050796" y="3054292"/>
                </a:cubicBezTo>
                <a:lnTo>
                  <a:pt x="11050796" y="3224331"/>
                </a:lnTo>
                <a:cubicBezTo>
                  <a:pt x="11217918" y="3356139"/>
                  <a:pt x="11442925" y="3418588"/>
                  <a:pt x="11621396" y="3418588"/>
                </a:cubicBezTo>
                <a:cubicBezTo>
                  <a:pt x="11799867" y="3418588"/>
                  <a:pt x="12024874" y="3356139"/>
                  <a:pt x="12191996" y="3224268"/>
                </a:cubicBezTo>
                <a:lnTo>
                  <a:pt x="12191996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63" y="699802"/>
            <a:ext cx="9147175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bg1"/>
                </a:solidFill>
                <a:effectLst>
                  <a:outerShdw blurRad="762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BF8850D-1CF7-6B46-B08A-B44AFC8E2A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063" y="6308906"/>
            <a:ext cx="9147175" cy="306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effectLst>
                  <a:outerShdw blurRad="254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Image description</a:t>
            </a:r>
          </a:p>
        </p:txBody>
      </p:sp>
    </p:spTree>
    <p:extLst>
      <p:ext uri="{BB962C8B-B14F-4D97-AF65-F5344CB8AC3E}">
        <p14:creationId xmlns:p14="http://schemas.microsoft.com/office/powerpoint/2010/main" val="2082563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612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  <p15:guide id="23" pos="6959">
          <p15:clr>
            <a:srgbClr val="000000"/>
          </p15:clr>
        </p15:guide>
        <p15:guide id="24" orient="horz" pos="3974">
          <p15:clr>
            <a:srgbClr val="00000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SLIDE 2 - log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35D539B-F8A0-5F45-9430-14715FCAA40E}"/>
              </a:ext>
            </a:extLst>
          </p:cNvPr>
          <p:cNvSpPr/>
          <p:nvPr userDrawn="1"/>
        </p:nvSpPr>
        <p:spPr>
          <a:xfrm>
            <a:off x="11047412" y="5721350"/>
            <a:ext cx="1144587" cy="1136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5F2F750-48DE-1C4B-8BE0-BFA2D25A71F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" y="2"/>
            <a:ext cx="12191998" cy="6857999"/>
          </a:xfrm>
          <a:custGeom>
            <a:avLst/>
            <a:gdLst>
              <a:gd name="connsiteX0" fmla="*/ 11480216 w 12191998"/>
              <a:gd name="connsiteY0" fmla="*/ 6632401 h 6857999"/>
              <a:gd name="connsiteX1" fmla="*/ 11342399 w 12191998"/>
              <a:gd name="connsiteY1" fmla="*/ 6681458 h 6857999"/>
              <a:gd name="connsiteX2" fmla="*/ 11259420 w 12191998"/>
              <a:gd name="connsiteY2" fmla="*/ 6663476 h 6857999"/>
              <a:gd name="connsiteX3" fmla="*/ 11259420 w 12191998"/>
              <a:gd name="connsiteY3" fmla="*/ 6700715 h 6857999"/>
              <a:gd name="connsiteX4" fmla="*/ 11342314 w 12191998"/>
              <a:gd name="connsiteY4" fmla="*/ 6714531 h 6857999"/>
              <a:gd name="connsiteX5" fmla="*/ 11480216 w 12191998"/>
              <a:gd name="connsiteY5" fmla="*/ 6672318 h 6857999"/>
              <a:gd name="connsiteX6" fmla="*/ 11618117 w 12191998"/>
              <a:gd name="connsiteY6" fmla="*/ 6714531 h 6857999"/>
              <a:gd name="connsiteX7" fmla="*/ 11618074 w 12191998"/>
              <a:gd name="connsiteY7" fmla="*/ 6714573 h 6857999"/>
              <a:gd name="connsiteX8" fmla="*/ 11755976 w 12191998"/>
              <a:gd name="connsiteY8" fmla="*/ 6672361 h 6857999"/>
              <a:gd name="connsiteX9" fmla="*/ 11893878 w 12191998"/>
              <a:gd name="connsiteY9" fmla="*/ 6714573 h 6857999"/>
              <a:gd name="connsiteX10" fmla="*/ 11976729 w 12191998"/>
              <a:gd name="connsiteY10" fmla="*/ 6700715 h 6857999"/>
              <a:gd name="connsiteX11" fmla="*/ 11976729 w 12191998"/>
              <a:gd name="connsiteY11" fmla="*/ 6663476 h 6857999"/>
              <a:gd name="connsiteX12" fmla="*/ 11893750 w 12191998"/>
              <a:gd name="connsiteY12" fmla="*/ 6681458 h 6857999"/>
              <a:gd name="connsiteX13" fmla="*/ 11755934 w 12191998"/>
              <a:gd name="connsiteY13" fmla="*/ 6632401 h 6857999"/>
              <a:gd name="connsiteX14" fmla="*/ 11618074 w 12191998"/>
              <a:gd name="connsiteY14" fmla="*/ 6678482 h 6857999"/>
              <a:gd name="connsiteX15" fmla="*/ 11480216 w 12191998"/>
              <a:gd name="connsiteY15" fmla="*/ 6632401 h 6857999"/>
              <a:gd name="connsiteX16" fmla="*/ 11480258 w 12191998"/>
              <a:gd name="connsiteY16" fmla="*/ 6567997 h 6857999"/>
              <a:gd name="connsiteX17" fmla="*/ 11342442 w 12191998"/>
              <a:gd name="connsiteY17" fmla="*/ 6619009 h 6857999"/>
              <a:gd name="connsiteX18" fmla="*/ 11259463 w 12191998"/>
              <a:gd name="connsiteY18" fmla="*/ 6601495 h 6857999"/>
              <a:gd name="connsiteX19" fmla="*/ 11259463 w 12191998"/>
              <a:gd name="connsiteY19" fmla="*/ 6639754 h 6857999"/>
              <a:gd name="connsiteX20" fmla="*/ 11342314 w 12191998"/>
              <a:gd name="connsiteY20" fmla="*/ 6656375 h 6857999"/>
              <a:gd name="connsiteX21" fmla="*/ 11480216 w 12191998"/>
              <a:gd name="connsiteY21" fmla="*/ 6607361 h 6857999"/>
              <a:gd name="connsiteX22" fmla="*/ 11618117 w 12191998"/>
              <a:gd name="connsiteY22" fmla="*/ 6655652 h 6857999"/>
              <a:gd name="connsiteX23" fmla="*/ 11756019 w 12191998"/>
              <a:gd name="connsiteY23" fmla="*/ 6607361 h 6857999"/>
              <a:gd name="connsiteX24" fmla="*/ 11893920 w 12191998"/>
              <a:gd name="connsiteY24" fmla="*/ 6656375 h 6857999"/>
              <a:gd name="connsiteX25" fmla="*/ 11976771 w 12191998"/>
              <a:gd name="connsiteY25" fmla="*/ 6639754 h 6857999"/>
              <a:gd name="connsiteX26" fmla="*/ 11976771 w 12191998"/>
              <a:gd name="connsiteY26" fmla="*/ 6601495 h 6857999"/>
              <a:gd name="connsiteX27" fmla="*/ 11893792 w 12191998"/>
              <a:gd name="connsiteY27" fmla="*/ 6619009 h 6857999"/>
              <a:gd name="connsiteX28" fmla="*/ 11755976 w 12191998"/>
              <a:gd name="connsiteY28" fmla="*/ 6567997 h 6857999"/>
              <a:gd name="connsiteX29" fmla="*/ 11618117 w 12191998"/>
              <a:gd name="connsiteY29" fmla="*/ 6619476 h 6857999"/>
              <a:gd name="connsiteX30" fmla="*/ 11480258 w 12191998"/>
              <a:gd name="connsiteY30" fmla="*/ 6567997 h 6857999"/>
              <a:gd name="connsiteX31" fmla="*/ 11480215 w 12191998"/>
              <a:gd name="connsiteY31" fmla="*/ 6488377 h 6857999"/>
              <a:gd name="connsiteX32" fmla="*/ 11342314 w 12191998"/>
              <a:gd name="connsiteY32" fmla="*/ 6558391 h 6857999"/>
              <a:gd name="connsiteX33" fmla="*/ 11259420 w 12191998"/>
              <a:gd name="connsiteY33" fmla="*/ 6537603 h 6857999"/>
              <a:gd name="connsiteX34" fmla="*/ 11259420 w 12191998"/>
              <a:gd name="connsiteY34" fmla="*/ 6577733 h 6857999"/>
              <a:gd name="connsiteX35" fmla="*/ 11342271 w 12191998"/>
              <a:gd name="connsiteY35" fmla="*/ 6594439 h 6857999"/>
              <a:gd name="connsiteX36" fmla="*/ 11480215 w 12191998"/>
              <a:gd name="connsiteY36" fmla="*/ 6542875 h 6857999"/>
              <a:gd name="connsiteX37" fmla="*/ 11618116 w 12191998"/>
              <a:gd name="connsiteY37" fmla="*/ 6596607 h 6857999"/>
              <a:gd name="connsiteX38" fmla="*/ 11618074 w 12191998"/>
              <a:gd name="connsiteY38" fmla="*/ 6596650 h 6857999"/>
              <a:gd name="connsiteX39" fmla="*/ 11755975 w 12191998"/>
              <a:gd name="connsiteY39" fmla="*/ 6542917 h 6857999"/>
              <a:gd name="connsiteX40" fmla="*/ 11893877 w 12191998"/>
              <a:gd name="connsiteY40" fmla="*/ 6594439 h 6857999"/>
              <a:gd name="connsiteX41" fmla="*/ 11976728 w 12191998"/>
              <a:gd name="connsiteY41" fmla="*/ 6577733 h 6857999"/>
              <a:gd name="connsiteX42" fmla="*/ 11976728 w 12191998"/>
              <a:gd name="connsiteY42" fmla="*/ 6537603 h 6857999"/>
              <a:gd name="connsiteX43" fmla="*/ 11893834 w 12191998"/>
              <a:gd name="connsiteY43" fmla="*/ 6558391 h 6857999"/>
              <a:gd name="connsiteX44" fmla="*/ 11755933 w 12191998"/>
              <a:gd name="connsiteY44" fmla="*/ 6488377 h 6857999"/>
              <a:gd name="connsiteX45" fmla="*/ 11618074 w 12191998"/>
              <a:gd name="connsiteY45" fmla="*/ 6558391 h 6857999"/>
              <a:gd name="connsiteX46" fmla="*/ 11480215 w 12191998"/>
              <a:gd name="connsiteY46" fmla="*/ 6488377 h 6857999"/>
              <a:gd name="connsiteX47" fmla="*/ 11973626 w 12191998"/>
              <a:gd name="connsiteY47" fmla="*/ 6258616 h 6857999"/>
              <a:gd name="connsiteX48" fmla="*/ 11639159 w 12191998"/>
              <a:gd name="connsiteY48" fmla="*/ 6376326 h 6857999"/>
              <a:gd name="connsiteX49" fmla="*/ 11775955 w 12191998"/>
              <a:gd name="connsiteY49" fmla="*/ 6389674 h 6857999"/>
              <a:gd name="connsiteX50" fmla="*/ 11945527 w 12191998"/>
              <a:gd name="connsiteY50" fmla="*/ 6329820 h 6857999"/>
              <a:gd name="connsiteX51" fmla="*/ 11976261 w 12191998"/>
              <a:gd name="connsiteY51" fmla="*/ 6268308 h 6857999"/>
              <a:gd name="connsiteX52" fmla="*/ 11973626 w 12191998"/>
              <a:gd name="connsiteY52" fmla="*/ 6258616 h 6857999"/>
              <a:gd name="connsiteX53" fmla="*/ 11262693 w 12191998"/>
              <a:gd name="connsiteY53" fmla="*/ 6258490 h 6857999"/>
              <a:gd name="connsiteX54" fmla="*/ 11262650 w 12191998"/>
              <a:gd name="connsiteY54" fmla="*/ 6258618 h 6857999"/>
              <a:gd name="connsiteX55" fmla="*/ 11262657 w 12191998"/>
              <a:gd name="connsiteY55" fmla="*/ 6258619 h 6857999"/>
              <a:gd name="connsiteX56" fmla="*/ 11260015 w 12191998"/>
              <a:gd name="connsiteY56" fmla="*/ 6268182 h 6857999"/>
              <a:gd name="connsiteX57" fmla="*/ 11290792 w 12191998"/>
              <a:gd name="connsiteY57" fmla="*/ 6329694 h 6857999"/>
              <a:gd name="connsiteX58" fmla="*/ 11460278 w 12191998"/>
              <a:gd name="connsiteY58" fmla="*/ 6389676 h 6857999"/>
              <a:gd name="connsiteX59" fmla="*/ 11597117 w 12191998"/>
              <a:gd name="connsiteY59" fmla="*/ 6376328 h 6857999"/>
              <a:gd name="connsiteX60" fmla="*/ 11368694 w 12191998"/>
              <a:gd name="connsiteY60" fmla="*/ 6283454 h 6857999"/>
              <a:gd name="connsiteX61" fmla="*/ 11262657 w 12191998"/>
              <a:gd name="connsiteY61" fmla="*/ 6258619 h 6857999"/>
              <a:gd name="connsiteX62" fmla="*/ 11349327 w 12191998"/>
              <a:gd name="connsiteY62" fmla="*/ 6212452 h 6857999"/>
              <a:gd name="connsiteX63" fmla="*/ 11267879 w 12191998"/>
              <a:gd name="connsiteY63" fmla="*/ 6248755 h 6857999"/>
              <a:gd name="connsiteX64" fmla="*/ 11596309 w 12191998"/>
              <a:gd name="connsiteY64" fmla="*/ 6364127 h 6857999"/>
              <a:gd name="connsiteX65" fmla="*/ 11496964 w 12191998"/>
              <a:gd name="connsiteY65" fmla="*/ 6252454 h 6857999"/>
              <a:gd name="connsiteX66" fmla="*/ 11349327 w 12191998"/>
              <a:gd name="connsiteY66" fmla="*/ 6212452 h 6857999"/>
              <a:gd name="connsiteX67" fmla="*/ 11886906 w 12191998"/>
              <a:gd name="connsiteY67" fmla="*/ 6212451 h 6857999"/>
              <a:gd name="connsiteX68" fmla="*/ 11739269 w 12191998"/>
              <a:gd name="connsiteY68" fmla="*/ 6252453 h 6857999"/>
              <a:gd name="connsiteX69" fmla="*/ 11639924 w 12191998"/>
              <a:gd name="connsiteY69" fmla="*/ 6364126 h 6857999"/>
              <a:gd name="connsiteX70" fmla="*/ 11968354 w 12191998"/>
              <a:gd name="connsiteY70" fmla="*/ 6248754 h 6857999"/>
              <a:gd name="connsiteX71" fmla="*/ 11886906 w 12191998"/>
              <a:gd name="connsiteY71" fmla="*/ 6212451 h 6857999"/>
              <a:gd name="connsiteX72" fmla="*/ 11619170 w 12191998"/>
              <a:gd name="connsiteY72" fmla="*/ 5853750 h 6857999"/>
              <a:gd name="connsiteX73" fmla="*/ 11598903 w 12191998"/>
              <a:gd name="connsiteY73" fmla="*/ 5857408 h 6857999"/>
              <a:gd name="connsiteX74" fmla="*/ 11569826 w 12191998"/>
              <a:gd name="connsiteY74" fmla="*/ 5924742 h 6857999"/>
              <a:gd name="connsiteX75" fmla="*/ 11598903 w 12191998"/>
              <a:gd name="connsiteY75" fmla="*/ 5953818 h 6857999"/>
              <a:gd name="connsiteX76" fmla="*/ 11610551 w 12191998"/>
              <a:gd name="connsiteY76" fmla="*/ 5971247 h 6857999"/>
              <a:gd name="connsiteX77" fmla="*/ 11610551 w 12191998"/>
              <a:gd name="connsiteY77" fmla="*/ 6176909 h 6857999"/>
              <a:gd name="connsiteX78" fmla="*/ 11607660 w 12191998"/>
              <a:gd name="connsiteY78" fmla="*/ 6182690 h 6857999"/>
              <a:gd name="connsiteX79" fmla="*/ 11602729 w 12191998"/>
              <a:gd name="connsiteY79" fmla="*/ 6178439 h 6857999"/>
              <a:gd name="connsiteX80" fmla="*/ 11523321 w 12191998"/>
              <a:gd name="connsiteY80" fmla="*/ 5991397 h 6857999"/>
              <a:gd name="connsiteX81" fmla="*/ 11522386 w 12191998"/>
              <a:gd name="connsiteY81" fmla="*/ 5989186 h 6857999"/>
              <a:gd name="connsiteX82" fmla="*/ 11526296 w 12191998"/>
              <a:gd name="connsiteY82" fmla="*/ 5968569 h 6857999"/>
              <a:gd name="connsiteX83" fmla="*/ 11526747 w 12191998"/>
              <a:gd name="connsiteY83" fmla="*/ 5895167 h 6857999"/>
              <a:gd name="connsiteX84" fmla="*/ 11453346 w 12191998"/>
              <a:gd name="connsiteY84" fmla="*/ 5894714 h 6857999"/>
              <a:gd name="connsiteX85" fmla="*/ 11452894 w 12191998"/>
              <a:gd name="connsiteY85" fmla="*/ 5968117 h 6857999"/>
              <a:gd name="connsiteX86" fmla="*/ 11491013 w 12191998"/>
              <a:gd name="connsiteY86" fmla="*/ 5983532 h 6857999"/>
              <a:gd name="connsiteX87" fmla="*/ 11508570 w 12191998"/>
              <a:gd name="connsiteY87" fmla="*/ 5995010 h 6857999"/>
              <a:gd name="connsiteX88" fmla="*/ 11509505 w 12191998"/>
              <a:gd name="connsiteY88" fmla="*/ 5997220 h 6857999"/>
              <a:gd name="connsiteX89" fmla="*/ 11588828 w 12191998"/>
              <a:gd name="connsiteY89" fmla="*/ 6184050 h 6857999"/>
              <a:gd name="connsiteX90" fmla="*/ 11588828 w 12191998"/>
              <a:gd name="connsiteY90" fmla="*/ 6184305 h 6857999"/>
              <a:gd name="connsiteX91" fmla="*/ 11588446 w 12191998"/>
              <a:gd name="connsiteY91" fmla="*/ 6190767 h 6857999"/>
              <a:gd name="connsiteX92" fmla="*/ 11582282 w 12191998"/>
              <a:gd name="connsiteY92" fmla="*/ 6188854 h 6857999"/>
              <a:gd name="connsiteX93" fmla="*/ 11436346 w 12191998"/>
              <a:gd name="connsiteY93" fmla="*/ 6047637 h 6857999"/>
              <a:gd name="connsiteX94" fmla="*/ 11434645 w 12191998"/>
              <a:gd name="connsiteY94" fmla="*/ 6045979 h 6857999"/>
              <a:gd name="connsiteX95" fmla="*/ 11430395 w 12191998"/>
              <a:gd name="connsiteY95" fmla="*/ 6025489 h 6857999"/>
              <a:gd name="connsiteX96" fmla="*/ 11402065 w 12191998"/>
              <a:gd name="connsiteY96" fmla="*/ 5957838 h 6857999"/>
              <a:gd name="connsiteX97" fmla="*/ 11334414 w 12191998"/>
              <a:gd name="connsiteY97" fmla="*/ 5986166 h 6857999"/>
              <a:gd name="connsiteX98" fmla="*/ 11362743 w 12191998"/>
              <a:gd name="connsiteY98" fmla="*/ 6053818 h 6857999"/>
              <a:gd name="connsiteX99" fmla="*/ 11403784 w 12191998"/>
              <a:gd name="connsiteY99" fmla="*/ 6053078 h 6857999"/>
              <a:gd name="connsiteX100" fmla="*/ 11424401 w 12191998"/>
              <a:gd name="connsiteY100" fmla="*/ 6056819 h 6857999"/>
              <a:gd name="connsiteX101" fmla="*/ 11426143 w 12191998"/>
              <a:gd name="connsiteY101" fmla="*/ 6058477 h 6857999"/>
              <a:gd name="connsiteX102" fmla="*/ 11572122 w 12191998"/>
              <a:gd name="connsiteY102" fmla="*/ 6199481 h 6857999"/>
              <a:gd name="connsiteX103" fmla="*/ 11574290 w 12191998"/>
              <a:gd name="connsiteY103" fmla="*/ 6205560 h 6857999"/>
              <a:gd name="connsiteX104" fmla="*/ 11567871 w 12191998"/>
              <a:gd name="connsiteY104" fmla="*/ 6206198 h 6857999"/>
              <a:gd name="connsiteX105" fmla="*/ 11378193 w 12191998"/>
              <a:gd name="connsiteY105" fmla="*/ 6133421 h 6857999"/>
              <a:gd name="connsiteX106" fmla="*/ 11375940 w 12191998"/>
              <a:gd name="connsiteY106" fmla="*/ 6132571 h 6857999"/>
              <a:gd name="connsiteX107" fmla="*/ 11363825 w 12191998"/>
              <a:gd name="connsiteY107" fmla="*/ 6115567 h 6857999"/>
              <a:gd name="connsiteX108" fmla="*/ 11311310 w 12191998"/>
              <a:gd name="connsiteY108" fmla="*/ 6064365 h 6857999"/>
              <a:gd name="connsiteX109" fmla="*/ 11260109 w 12191998"/>
              <a:gd name="connsiteY109" fmla="*/ 6116879 h 6857999"/>
              <a:gd name="connsiteX110" fmla="*/ 11312623 w 12191998"/>
              <a:gd name="connsiteY110" fmla="*/ 6168080 h 6857999"/>
              <a:gd name="connsiteX111" fmla="*/ 11350306 w 12191998"/>
              <a:gd name="connsiteY111" fmla="*/ 6151148 h 6857999"/>
              <a:gd name="connsiteX112" fmla="*/ 11370753 w 12191998"/>
              <a:gd name="connsiteY112" fmla="*/ 6146514 h 6857999"/>
              <a:gd name="connsiteX113" fmla="*/ 11372794 w 12191998"/>
              <a:gd name="connsiteY113" fmla="*/ 6147322 h 6857999"/>
              <a:gd name="connsiteX114" fmla="*/ 11562387 w 12191998"/>
              <a:gd name="connsiteY114" fmla="*/ 6220098 h 6857999"/>
              <a:gd name="connsiteX115" fmla="*/ 11562770 w 12191998"/>
              <a:gd name="connsiteY115" fmla="*/ 6220098 h 6857999"/>
              <a:gd name="connsiteX116" fmla="*/ 11567021 w 12191998"/>
              <a:gd name="connsiteY116" fmla="*/ 6226135 h 6857999"/>
              <a:gd name="connsiteX117" fmla="*/ 11567021 w 12191998"/>
              <a:gd name="connsiteY117" fmla="*/ 6226645 h 6857999"/>
              <a:gd name="connsiteX118" fmla="*/ 11566553 w 12191998"/>
              <a:gd name="connsiteY118" fmla="*/ 6233447 h 6857999"/>
              <a:gd name="connsiteX119" fmla="*/ 11599243 w 12191998"/>
              <a:gd name="connsiteY119" fmla="*/ 6281653 h 6857999"/>
              <a:gd name="connsiteX120" fmla="*/ 11610891 w 12191998"/>
              <a:gd name="connsiteY120" fmla="*/ 6299124 h 6857999"/>
              <a:gd name="connsiteX121" fmla="*/ 11610891 w 12191998"/>
              <a:gd name="connsiteY121" fmla="*/ 6515498 h 6857999"/>
              <a:gd name="connsiteX122" fmla="*/ 11625769 w 12191998"/>
              <a:gd name="connsiteY122" fmla="*/ 6515498 h 6857999"/>
              <a:gd name="connsiteX123" fmla="*/ 11625769 w 12191998"/>
              <a:gd name="connsiteY123" fmla="*/ 6299124 h 6857999"/>
              <a:gd name="connsiteX124" fmla="*/ 11637459 w 12191998"/>
              <a:gd name="connsiteY124" fmla="*/ 6281653 h 6857999"/>
              <a:gd name="connsiteX125" fmla="*/ 11670149 w 12191998"/>
              <a:gd name="connsiteY125" fmla="*/ 6233447 h 6857999"/>
              <a:gd name="connsiteX126" fmla="*/ 11669682 w 12191998"/>
              <a:gd name="connsiteY126" fmla="*/ 6226475 h 6857999"/>
              <a:gd name="connsiteX127" fmla="*/ 11669682 w 12191998"/>
              <a:gd name="connsiteY127" fmla="*/ 6226092 h 6857999"/>
              <a:gd name="connsiteX128" fmla="*/ 11673933 w 12191998"/>
              <a:gd name="connsiteY128" fmla="*/ 6220098 h 6857999"/>
              <a:gd name="connsiteX129" fmla="*/ 11674188 w 12191998"/>
              <a:gd name="connsiteY129" fmla="*/ 6220098 h 6857999"/>
              <a:gd name="connsiteX130" fmla="*/ 11863908 w 12191998"/>
              <a:gd name="connsiteY130" fmla="*/ 6147279 h 6857999"/>
              <a:gd name="connsiteX131" fmla="*/ 11865949 w 12191998"/>
              <a:gd name="connsiteY131" fmla="*/ 6146472 h 6857999"/>
              <a:gd name="connsiteX132" fmla="*/ 11886396 w 12191998"/>
              <a:gd name="connsiteY132" fmla="*/ 6151105 h 6857999"/>
              <a:gd name="connsiteX133" fmla="*/ 11959679 w 12191998"/>
              <a:gd name="connsiteY133" fmla="*/ 6154081 h 6857999"/>
              <a:gd name="connsiteX134" fmla="*/ 11972946 w 12191998"/>
              <a:gd name="connsiteY134" fmla="*/ 6097373 h 6857999"/>
              <a:gd name="connsiteX135" fmla="*/ 11972691 w 12191998"/>
              <a:gd name="connsiteY135" fmla="*/ 6097416 h 6857999"/>
              <a:gd name="connsiteX136" fmla="*/ 11905695 w 12191998"/>
              <a:gd name="connsiteY136" fmla="*/ 6067567 h 6857999"/>
              <a:gd name="connsiteX137" fmla="*/ 11872410 w 12191998"/>
              <a:gd name="connsiteY137" fmla="*/ 6115397 h 6857999"/>
              <a:gd name="connsiteX138" fmla="*/ 11860295 w 12191998"/>
              <a:gd name="connsiteY138" fmla="*/ 6132401 h 6857999"/>
              <a:gd name="connsiteX139" fmla="*/ 11858297 w 12191998"/>
              <a:gd name="connsiteY139" fmla="*/ 6133166 h 6857999"/>
              <a:gd name="connsiteX140" fmla="*/ 11668321 w 12191998"/>
              <a:gd name="connsiteY140" fmla="*/ 6206113 h 6857999"/>
              <a:gd name="connsiteX141" fmla="*/ 11661903 w 12191998"/>
              <a:gd name="connsiteY141" fmla="*/ 6205475 h 6857999"/>
              <a:gd name="connsiteX142" fmla="*/ 11664028 w 12191998"/>
              <a:gd name="connsiteY142" fmla="*/ 6199396 h 6857999"/>
              <a:gd name="connsiteX143" fmla="*/ 11810006 w 12191998"/>
              <a:gd name="connsiteY143" fmla="*/ 6058392 h 6857999"/>
              <a:gd name="connsiteX144" fmla="*/ 11811749 w 12191998"/>
              <a:gd name="connsiteY144" fmla="*/ 6056734 h 6857999"/>
              <a:gd name="connsiteX145" fmla="*/ 11832409 w 12191998"/>
              <a:gd name="connsiteY145" fmla="*/ 6052993 h 6857999"/>
              <a:gd name="connsiteX146" fmla="*/ 11901104 w 12191998"/>
              <a:gd name="connsiteY146" fmla="*/ 6027123 h 6857999"/>
              <a:gd name="connsiteX147" fmla="*/ 11875233 w 12191998"/>
              <a:gd name="connsiteY147" fmla="*/ 5958429 h 6857999"/>
              <a:gd name="connsiteX148" fmla="*/ 11806537 w 12191998"/>
              <a:gd name="connsiteY148" fmla="*/ 5984299 h 6857999"/>
              <a:gd name="connsiteX149" fmla="*/ 11805798 w 12191998"/>
              <a:gd name="connsiteY149" fmla="*/ 6025404 h 6857999"/>
              <a:gd name="connsiteX150" fmla="*/ 11801589 w 12191998"/>
              <a:gd name="connsiteY150" fmla="*/ 6046064 h 6857999"/>
              <a:gd name="connsiteX151" fmla="*/ 11800059 w 12191998"/>
              <a:gd name="connsiteY151" fmla="*/ 6047552 h 6857999"/>
              <a:gd name="connsiteX152" fmla="*/ 11653656 w 12191998"/>
              <a:gd name="connsiteY152" fmla="*/ 6188896 h 6857999"/>
              <a:gd name="connsiteX153" fmla="*/ 11647492 w 12191998"/>
              <a:gd name="connsiteY153" fmla="*/ 6190809 h 6857999"/>
              <a:gd name="connsiteX154" fmla="*/ 11647109 w 12191998"/>
              <a:gd name="connsiteY154" fmla="*/ 6184348 h 6857999"/>
              <a:gd name="connsiteX155" fmla="*/ 11647109 w 12191998"/>
              <a:gd name="connsiteY155" fmla="*/ 6184093 h 6857999"/>
              <a:gd name="connsiteX156" fmla="*/ 11726517 w 12191998"/>
              <a:gd name="connsiteY156" fmla="*/ 5997220 h 6857999"/>
              <a:gd name="connsiteX157" fmla="*/ 11727452 w 12191998"/>
              <a:gd name="connsiteY157" fmla="*/ 5995010 h 6857999"/>
              <a:gd name="connsiteX158" fmla="*/ 11745009 w 12191998"/>
              <a:gd name="connsiteY158" fmla="*/ 5983532 h 6857999"/>
              <a:gd name="connsiteX159" fmla="*/ 11797972 w 12191998"/>
              <a:gd name="connsiteY159" fmla="*/ 5932882 h 6857999"/>
              <a:gd name="connsiteX160" fmla="*/ 11747321 w 12191998"/>
              <a:gd name="connsiteY160" fmla="*/ 5879920 h 6857999"/>
              <a:gd name="connsiteX161" fmla="*/ 11694358 w 12191998"/>
              <a:gd name="connsiteY161" fmla="*/ 5930569 h 6857999"/>
              <a:gd name="connsiteX162" fmla="*/ 11709726 w 12191998"/>
              <a:gd name="connsiteY162" fmla="*/ 5968569 h 6857999"/>
              <a:gd name="connsiteX163" fmla="*/ 11713637 w 12191998"/>
              <a:gd name="connsiteY163" fmla="*/ 5989186 h 6857999"/>
              <a:gd name="connsiteX164" fmla="*/ 11712786 w 12191998"/>
              <a:gd name="connsiteY164" fmla="*/ 5991184 h 6857999"/>
              <a:gd name="connsiteX165" fmla="*/ 11633294 w 12191998"/>
              <a:gd name="connsiteY165" fmla="*/ 6178482 h 6857999"/>
              <a:gd name="connsiteX166" fmla="*/ 11628362 w 12191998"/>
              <a:gd name="connsiteY166" fmla="*/ 6182732 h 6857999"/>
              <a:gd name="connsiteX167" fmla="*/ 11625472 w 12191998"/>
              <a:gd name="connsiteY167" fmla="*/ 6176951 h 6857999"/>
              <a:gd name="connsiteX168" fmla="*/ 11625472 w 12191998"/>
              <a:gd name="connsiteY168" fmla="*/ 5971247 h 6857999"/>
              <a:gd name="connsiteX169" fmla="*/ 11637162 w 12191998"/>
              <a:gd name="connsiteY169" fmla="*/ 5953818 h 6857999"/>
              <a:gd name="connsiteX170" fmla="*/ 11666238 w 12191998"/>
              <a:gd name="connsiteY170" fmla="*/ 5886483 h 6857999"/>
              <a:gd name="connsiteX171" fmla="*/ 11619170 w 12191998"/>
              <a:gd name="connsiteY171" fmla="*/ 5853750 h 6857999"/>
              <a:gd name="connsiteX172" fmla="*/ 11701896 w 12191998"/>
              <a:gd name="connsiteY172" fmla="*/ 912806 h 6857999"/>
              <a:gd name="connsiteX173" fmla="*/ 11638183 w 12191998"/>
              <a:gd name="connsiteY173" fmla="*/ 921340 h 6857999"/>
              <a:gd name="connsiteX174" fmla="*/ 11537882 w 12191998"/>
              <a:gd name="connsiteY174" fmla="*/ 1022023 h 6857999"/>
              <a:gd name="connsiteX175" fmla="*/ 11495507 w 12191998"/>
              <a:gd name="connsiteY175" fmla="*/ 1051481 h 6857999"/>
              <a:gd name="connsiteX176" fmla="*/ 10883897 w 12191998"/>
              <a:gd name="connsiteY176" fmla="*/ 1051481 h 6857999"/>
              <a:gd name="connsiteX177" fmla="*/ 10883897 w 12191998"/>
              <a:gd name="connsiteY177" fmla="*/ 1098439 h 6857999"/>
              <a:gd name="connsiteX178" fmla="*/ 11495507 w 12191998"/>
              <a:gd name="connsiteY178" fmla="*/ 1098439 h 6857999"/>
              <a:gd name="connsiteX179" fmla="*/ 11537882 w 12191998"/>
              <a:gd name="connsiteY179" fmla="*/ 1127897 h 6857999"/>
              <a:gd name="connsiteX180" fmla="*/ 11743654 w 12191998"/>
              <a:gd name="connsiteY180" fmla="*/ 1228581 h 6857999"/>
              <a:gd name="connsiteX181" fmla="*/ 11843954 w 12191998"/>
              <a:gd name="connsiteY181" fmla="*/ 1022023 h 6857999"/>
              <a:gd name="connsiteX182" fmla="*/ 11701896 w 12191998"/>
              <a:gd name="connsiteY182" fmla="*/ 912806 h 6857999"/>
              <a:gd name="connsiteX183" fmla="*/ 11204609 w 12191998"/>
              <a:gd name="connsiteY183" fmla="*/ 647685 h 6857999"/>
              <a:gd name="connsiteX184" fmla="*/ 11140896 w 12191998"/>
              <a:gd name="connsiteY184" fmla="*/ 656219 h 6857999"/>
              <a:gd name="connsiteX185" fmla="*/ 11040595 w 12191998"/>
              <a:gd name="connsiteY185" fmla="*/ 862776 h 6857999"/>
              <a:gd name="connsiteX186" fmla="*/ 11246367 w 12191998"/>
              <a:gd name="connsiteY186" fmla="*/ 963460 h 6857999"/>
              <a:gd name="connsiteX187" fmla="*/ 11346668 w 12191998"/>
              <a:gd name="connsiteY187" fmla="*/ 862776 h 6857999"/>
              <a:gd name="connsiteX188" fmla="*/ 11389042 w 12191998"/>
              <a:gd name="connsiteY188" fmla="*/ 833318 h 6857999"/>
              <a:gd name="connsiteX189" fmla="*/ 12000653 w 12191998"/>
              <a:gd name="connsiteY189" fmla="*/ 833318 h 6857999"/>
              <a:gd name="connsiteX190" fmla="*/ 12000653 w 12191998"/>
              <a:gd name="connsiteY190" fmla="*/ 786422 h 6857999"/>
              <a:gd name="connsiteX191" fmla="*/ 11389042 w 12191998"/>
              <a:gd name="connsiteY191" fmla="*/ 786422 h 6857999"/>
              <a:gd name="connsiteX192" fmla="*/ 11346668 w 12191998"/>
              <a:gd name="connsiteY192" fmla="*/ 756902 h 6857999"/>
              <a:gd name="connsiteX193" fmla="*/ 11204609 w 12191998"/>
              <a:gd name="connsiteY193" fmla="*/ 647685 h 6857999"/>
              <a:gd name="connsiteX194" fmla="*/ 11701896 w 12191998"/>
              <a:gd name="connsiteY194" fmla="*/ 382128 h 6857999"/>
              <a:gd name="connsiteX195" fmla="*/ 11638183 w 12191998"/>
              <a:gd name="connsiteY195" fmla="*/ 390661 h 6857999"/>
              <a:gd name="connsiteX196" fmla="*/ 11537882 w 12191998"/>
              <a:gd name="connsiteY196" fmla="*/ 491345 h 6857999"/>
              <a:gd name="connsiteX197" fmla="*/ 11495507 w 12191998"/>
              <a:gd name="connsiteY197" fmla="*/ 520803 h 6857999"/>
              <a:gd name="connsiteX198" fmla="*/ 10883897 w 12191998"/>
              <a:gd name="connsiteY198" fmla="*/ 520803 h 6857999"/>
              <a:gd name="connsiteX199" fmla="*/ 10883897 w 12191998"/>
              <a:gd name="connsiteY199" fmla="*/ 567699 h 6857999"/>
              <a:gd name="connsiteX200" fmla="*/ 11495507 w 12191998"/>
              <a:gd name="connsiteY200" fmla="*/ 567699 h 6857999"/>
              <a:gd name="connsiteX201" fmla="*/ 11537882 w 12191998"/>
              <a:gd name="connsiteY201" fmla="*/ 597219 h 6857999"/>
              <a:gd name="connsiteX202" fmla="*/ 11743654 w 12191998"/>
              <a:gd name="connsiteY202" fmla="*/ 697903 h 6857999"/>
              <a:gd name="connsiteX203" fmla="*/ 11843954 w 12191998"/>
              <a:gd name="connsiteY203" fmla="*/ 491345 h 6857999"/>
              <a:gd name="connsiteX204" fmla="*/ 11701896 w 12191998"/>
              <a:gd name="connsiteY204" fmla="*/ 382128 h 6857999"/>
              <a:gd name="connsiteX205" fmla="*/ 11204608 w 12191998"/>
              <a:gd name="connsiteY205" fmla="*/ 117007 h 6857999"/>
              <a:gd name="connsiteX206" fmla="*/ 11140896 w 12191998"/>
              <a:gd name="connsiteY206" fmla="*/ 125540 h 6857999"/>
              <a:gd name="connsiteX207" fmla="*/ 11040595 w 12191998"/>
              <a:gd name="connsiteY207" fmla="*/ 332097 h 6857999"/>
              <a:gd name="connsiteX208" fmla="*/ 11246367 w 12191998"/>
              <a:gd name="connsiteY208" fmla="*/ 432781 h 6857999"/>
              <a:gd name="connsiteX209" fmla="*/ 11346668 w 12191998"/>
              <a:gd name="connsiteY209" fmla="*/ 332097 h 6857999"/>
              <a:gd name="connsiteX210" fmla="*/ 11389042 w 12191998"/>
              <a:gd name="connsiteY210" fmla="*/ 302639 h 6857999"/>
              <a:gd name="connsiteX211" fmla="*/ 12000653 w 12191998"/>
              <a:gd name="connsiteY211" fmla="*/ 302639 h 6857999"/>
              <a:gd name="connsiteX212" fmla="*/ 12000653 w 12191998"/>
              <a:gd name="connsiteY212" fmla="*/ 255681 h 6857999"/>
              <a:gd name="connsiteX213" fmla="*/ 11389042 w 12191998"/>
              <a:gd name="connsiteY213" fmla="*/ 255681 h 6857999"/>
              <a:gd name="connsiteX214" fmla="*/ 11346668 w 12191998"/>
              <a:gd name="connsiteY214" fmla="*/ 226223 h 6857999"/>
              <a:gd name="connsiteX215" fmla="*/ 11204608 w 12191998"/>
              <a:gd name="connsiteY215" fmla="*/ 117007 h 6857999"/>
              <a:gd name="connsiteX216" fmla="*/ 0 w 12191998"/>
              <a:gd name="connsiteY216" fmla="*/ 0 h 6857999"/>
              <a:gd name="connsiteX217" fmla="*/ 12191998 w 12191998"/>
              <a:gd name="connsiteY217" fmla="*/ 0 h 6857999"/>
              <a:gd name="connsiteX218" fmla="*/ 12191998 w 12191998"/>
              <a:gd name="connsiteY218" fmla="*/ 6857999 h 6857999"/>
              <a:gd name="connsiteX219" fmla="*/ 0 w 12191998"/>
              <a:gd name="connsiteY219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12191998" h="6857999">
                <a:moveTo>
                  <a:pt x="11480216" y="6632401"/>
                </a:moveTo>
                <a:cubicBezTo>
                  <a:pt x="11441458" y="6664424"/>
                  <a:pt x="11392672" y="6681789"/>
                  <a:pt x="11342399" y="6681458"/>
                </a:cubicBezTo>
                <a:cubicBezTo>
                  <a:pt x="11313804" y="6681169"/>
                  <a:pt x="11285569" y="6675051"/>
                  <a:pt x="11259420" y="6663476"/>
                </a:cubicBezTo>
                <a:lnTo>
                  <a:pt x="11259420" y="6700715"/>
                </a:lnTo>
                <a:cubicBezTo>
                  <a:pt x="11285981" y="6710322"/>
                  <a:pt x="11314073" y="6715002"/>
                  <a:pt x="11342314" y="6714531"/>
                </a:cubicBezTo>
                <a:cubicBezTo>
                  <a:pt x="11393496" y="6714531"/>
                  <a:pt x="11438811" y="6702075"/>
                  <a:pt x="11480216" y="6672318"/>
                </a:cubicBezTo>
                <a:cubicBezTo>
                  <a:pt x="11516561" y="6700035"/>
                  <a:pt x="11567105" y="6714531"/>
                  <a:pt x="11618117" y="6714531"/>
                </a:cubicBezTo>
                <a:lnTo>
                  <a:pt x="11618074" y="6714573"/>
                </a:lnTo>
                <a:cubicBezTo>
                  <a:pt x="11669256" y="6714573"/>
                  <a:pt x="11719588" y="6700077"/>
                  <a:pt x="11755976" y="6672361"/>
                </a:cubicBezTo>
                <a:cubicBezTo>
                  <a:pt x="11797381" y="6702245"/>
                  <a:pt x="11842866" y="6714573"/>
                  <a:pt x="11893878" y="6714573"/>
                </a:cubicBezTo>
                <a:cubicBezTo>
                  <a:pt x="11922108" y="6715028"/>
                  <a:pt x="11950182" y="6710331"/>
                  <a:pt x="11976729" y="6700715"/>
                </a:cubicBezTo>
                <a:lnTo>
                  <a:pt x="11976729" y="6663476"/>
                </a:lnTo>
                <a:cubicBezTo>
                  <a:pt x="11950581" y="6675051"/>
                  <a:pt x="11922346" y="6681169"/>
                  <a:pt x="11893750" y="6681458"/>
                </a:cubicBezTo>
                <a:cubicBezTo>
                  <a:pt x="11843478" y="6681789"/>
                  <a:pt x="11794690" y="6664424"/>
                  <a:pt x="11755934" y="6632401"/>
                </a:cubicBezTo>
                <a:cubicBezTo>
                  <a:pt x="11718185" y="6664156"/>
                  <a:pt x="11669426" y="6678482"/>
                  <a:pt x="11618074" y="6678482"/>
                </a:cubicBezTo>
                <a:cubicBezTo>
                  <a:pt x="11566723" y="6678482"/>
                  <a:pt x="11517964" y="6664156"/>
                  <a:pt x="11480216" y="6632401"/>
                </a:cubicBezTo>
                <a:close/>
                <a:moveTo>
                  <a:pt x="11480258" y="6567997"/>
                </a:moveTo>
                <a:cubicBezTo>
                  <a:pt x="11441696" y="6600589"/>
                  <a:pt x="11392932" y="6618639"/>
                  <a:pt x="11342442" y="6619009"/>
                </a:cubicBezTo>
                <a:cubicBezTo>
                  <a:pt x="11313879" y="6618881"/>
                  <a:pt x="11285642" y="6612922"/>
                  <a:pt x="11259463" y="6601495"/>
                </a:cubicBezTo>
                <a:lnTo>
                  <a:pt x="11259463" y="6639754"/>
                </a:lnTo>
                <a:cubicBezTo>
                  <a:pt x="11285675" y="6650827"/>
                  <a:pt x="11313858" y="6656481"/>
                  <a:pt x="11342314" y="6656375"/>
                </a:cubicBezTo>
                <a:cubicBezTo>
                  <a:pt x="11393326" y="6656375"/>
                  <a:pt x="11438854" y="6639669"/>
                  <a:pt x="11480216" y="6607361"/>
                </a:cubicBezTo>
                <a:cubicBezTo>
                  <a:pt x="11518474" y="6640391"/>
                  <a:pt x="11571612" y="6655652"/>
                  <a:pt x="11618117" y="6655652"/>
                </a:cubicBezTo>
                <a:cubicBezTo>
                  <a:pt x="11664623" y="6655652"/>
                  <a:pt x="11717675" y="6640391"/>
                  <a:pt x="11756019" y="6607361"/>
                </a:cubicBezTo>
                <a:cubicBezTo>
                  <a:pt x="11797381" y="6639669"/>
                  <a:pt x="11842738" y="6656375"/>
                  <a:pt x="11893920" y="6656375"/>
                </a:cubicBezTo>
                <a:cubicBezTo>
                  <a:pt x="11922376" y="6656481"/>
                  <a:pt x="11950560" y="6650827"/>
                  <a:pt x="11976771" y="6639754"/>
                </a:cubicBezTo>
                <a:lnTo>
                  <a:pt x="11976771" y="6601495"/>
                </a:lnTo>
                <a:cubicBezTo>
                  <a:pt x="11950594" y="6612922"/>
                  <a:pt x="11922355" y="6618881"/>
                  <a:pt x="11893792" y="6619009"/>
                </a:cubicBezTo>
                <a:cubicBezTo>
                  <a:pt x="11843304" y="6618639"/>
                  <a:pt x="11794537" y="6600589"/>
                  <a:pt x="11755976" y="6567997"/>
                </a:cubicBezTo>
                <a:cubicBezTo>
                  <a:pt x="11717471" y="6600772"/>
                  <a:pt x="11668682" y="6618992"/>
                  <a:pt x="11618117" y="6619476"/>
                </a:cubicBezTo>
                <a:cubicBezTo>
                  <a:pt x="11567552" y="6618992"/>
                  <a:pt x="11518763" y="6600772"/>
                  <a:pt x="11480258" y="6567997"/>
                </a:cubicBezTo>
                <a:close/>
                <a:moveTo>
                  <a:pt x="11480215" y="6488377"/>
                </a:moveTo>
                <a:cubicBezTo>
                  <a:pt x="11454284" y="6533948"/>
                  <a:pt x="11389754" y="6558391"/>
                  <a:pt x="11342314" y="6558391"/>
                </a:cubicBezTo>
                <a:cubicBezTo>
                  <a:pt x="11313461" y="6557855"/>
                  <a:pt x="11285111" y="6550743"/>
                  <a:pt x="11259420" y="6537603"/>
                </a:cubicBezTo>
                <a:lnTo>
                  <a:pt x="11259420" y="6577733"/>
                </a:lnTo>
                <a:cubicBezTo>
                  <a:pt x="11285633" y="6588815"/>
                  <a:pt x="11313812" y="6594499"/>
                  <a:pt x="11342271" y="6594439"/>
                </a:cubicBezTo>
                <a:cubicBezTo>
                  <a:pt x="11393496" y="6594439"/>
                  <a:pt x="11434560" y="6579773"/>
                  <a:pt x="11480215" y="6542875"/>
                </a:cubicBezTo>
                <a:cubicBezTo>
                  <a:pt x="11518006" y="6574757"/>
                  <a:pt x="11568550" y="6596607"/>
                  <a:pt x="11618116" y="6596607"/>
                </a:cubicBezTo>
                <a:lnTo>
                  <a:pt x="11618074" y="6596650"/>
                </a:lnTo>
                <a:cubicBezTo>
                  <a:pt x="11667640" y="6596650"/>
                  <a:pt x="11718184" y="6574800"/>
                  <a:pt x="11755975" y="6542917"/>
                </a:cubicBezTo>
                <a:cubicBezTo>
                  <a:pt x="11801588" y="6579816"/>
                  <a:pt x="11842865" y="6594439"/>
                  <a:pt x="11893877" y="6594439"/>
                </a:cubicBezTo>
                <a:cubicBezTo>
                  <a:pt x="11922337" y="6594499"/>
                  <a:pt x="11950517" y="6588815"/>
                  <a:pt x="11976728" y="6577733"/>
                </a:cubicBezTo>
                <a:lnTo>
                  <a:pt x="11976728" y="6537603"/>
                </a:lnTo>
                <a:cubicBezTo>
                  <a:pt x="11951035" y="6550743"/>
                  <a:pt x="11922686" y="6557855"/>
                  <a:pt x="11893834" y="6558391"/>
                </a:cubicBezTo>
                <a:cubicBezTo>
                  <a:pt x="11846394" y="6558391"/>
                  <a:pt x="11781864" y="6533948"/>
                  <a:pt x="11755933" y="6488377"/>
                </a:cubicBezTo>
                <a:cubicBezTo>
                  <a:pt x="11730044" y="6533948"/>
                  <a:pt x="11665472" y="6558391"/>
                  <a:pt x="11618074" y="6558391"/>
                </a:cubicBezTo>
                <a:cubicBezTo>
                  <a:pt x="11570676" y="6558391"/>
                  <a:pt x="11506104" y="6533948"/>
                  <a:pt x="11480215" y="6488377"/>
                </a:cubicBezTo>
                <a:close/>
                <a:moveTo>
                  <a:pt x="11973626" y="6258616"/>
                </a:moveTo>
                <a:cubicBezTo>
                  <a:pt x="11833939" y="6280084"/>
                  <a:pt x="11675632" y="6357749"/>
                  <a:pt x="11639159" y="6376326"/>
                </a:cubicBezTo>
                <a:cubicBezTo>
                  <a:pt x="11677418" y="6388611"/>
                  <a:pt x="11724901" y="6393925"/>
                  <a:pt x="11775955" y="6389674"/>
                </a:cubicBezTo>
                <a:cubicBezTo>
                  <a:pt x="11847116" y="6383722"/>
                  <a:pt x="11908671" y="6360597"/>
                  <a:pt x="11945527" y="6329820"/>
                </a:cubicBezTo>
                <a:cubicBezTo>
                  <a:pt x="11973115" y="6307247"/>
                  <a:pt x="11978769" y="6284675"/>
                  <a:pt x="11976261" y="6268308"/>
                </a:cubicBezTo>
                <a:cubicBezTo>
                  <a:pt x="11975751" y="6264989"/>
                  <a:pt x="11974867" y="6261736"/>
                  <a:pt x="11973626" y="6258616"/>
                </a:cubicBezTo>
                <a:close/>
                <a:moveTo>
                  <a:pt x="11262693" y="6258490"/>
                </a:moveTo>
                <a:lnTo>
                  <a:pt x="11262650" y="6258618"/>
                </a:lnTo>
                <a:lnTo>
                  <a:pt x="11262657" y="6258619"/>
                </a:lnTo>
                <a:lnTo>
                  <a:pt x="11260015" y="6268182"/>
                </a:lnTo>
                <a:cubicBezTo>
                  <a:pt x="11257507" y="6284549"/>
                  <a:pt x="11263161" y="6307122"/>
                  <a:pt x="11290792" y="6329694"/>
                </a:cubicBezTo>
                <a:cubicBezTo>
                  <a:pt x="11327563" y="6360642"/>
                  <a:pt x="11389117" y="6383597"/>
                  <a:pt x="11460278" y="6389676"/>
                </a:cubicBezTo>
                <a:cubicBezTo>
                  <a:pt x="11511333" y="6393927"/>
                  <a:pt x="11558859" y="6388613"/>
                  <a:pt x="11597117" y="6376328"/>
                </a:cubicBezTo>
                <a:cubicBezTo>
                  <a:pt x="11569762" y="6362395"/>
                  <a:pt x="11473852" y="6315225"/>
                  <a:pt x="11368694" y="6283454"/>
                </a:cubicBezTo>
                <a:lnTo>
                  <a:pt x="11262657" y="6258619"/>
                </a:lnTo>
                <a:close/>
                <a:moveTo>
                  <a:pt x="11349327" y="6212452"/>
                </a:moveTo>
                <a:cubicBezTo>
                  <a:pt x="11308901" y="6214747"/>
                  <a:pt x="11280930" y="6229668"/>
                  <a:pt x="11267879" y="6248755"/>
                </a:cubicBezTo>
                <a:cubicBezTo>
                  <a:pt x="11401912" y="6270223"/>
                  <a:pt x="11551419" y="6341554"/>
                  <a:pt x="11596309" y="6364127"/>
                </a:cubicBezTo>
                <a:cubicBezTo>
                  <a:pt x="11577732" y="6321659"/>
                  <a:pt x="11543725" y="6281530"/>
                  <a:pt x="11496964" y="6252454"/>
                </a:cubicBezTo>
                <a:cubicBezTo>
                  <a:pt x="11449013" y="6222611"/>
                  <a:pt x="11397406" y="6209646"/>
                  <a:pt x="11349327" y="6212452"/>
                </a:cubicBezTo>
                <a:close/>
                <a:moveTo>
                  <a:pt x="11886906" y="6212451"/>
                </a:moveTo>
                <a:cubicBezTo>
                  <a:pt x="11838827" y="6209645"/>
                  <a:pt x="11787220" y="6222610"/>
                  <a:pt x="11739269" y="6252453"/>
                </a:cubicBezTo>
                <a:cubicBezTo>
                  <a:pt x="11692508" y="6281529"/>
                  <a:pt x="11658501" y="6321658"/>
                  <a:pt x="11639924" y="6364126"/>
                </a:cubicBezTo>
                <a:cubicBezTo>
                  <a:pt x="11684857" y="6341553"/>
                  <a:pt x="11834321" y="6270222"/>
                  <a:pt x="11968354" y="6248754"/>
                </a:cubicBezTo>
                <a:cubicBezTo>
                  <a:pt x="11955304" y="6229667"/>
                  <a:pt x="11927332" y="6214746"/>
                  <a:pt x="11886906" y="6212451"/>
                </a:cubicBezTo>
                <a:close/>
                <a:moveTo>
                  <a:pt x="11619170" y="5853750"/>
                </a:moveTo>
                <a:cubicBezTo>
                  <a:pt x="11612435" y="5853600"/>
                  <a:pt x="11605559" y="5854767"/>
                  <a:pt x="11598903" y="5857408"/>
                </a:cubicBezTo>
                <a:cubicBezTo>
                  <a:pt x="11572279" y="5867973"/>
                  <a:pt x="11559263" y="5898119"/>
                  <a:pt x="11569826" y="5924742"/>
                </a:cubicBezTo>
                <a:cubicBezTo>
                  <a:pt x="11575097" y="5938026"/>
                  <a:pt x="11585619" y="5948546"/>
                  <a:pt x="11598903" y="5953818"/>
                </a:cubicBezTo>
                <a:cubicBezTo>
                  <a:pt x="11605951" y="5956739"/>
                  <a:pt x="11610546" y="5963617"/>
                  <a:pt x="11610551" y="5971247"/>
                </a:cubicBezTo>
                <a:lnTo>
                  <a:pt x="11610551" y="6176909"/>
                </a:lnTo>
                <a:cubicBezTo>
                  <a:pt x="11610551" y="6179969"/>
                  <a:pt x="11609403" y="6182307"/>
                  <a:pt x="11607660" y="6182690"/>
                </a:cubicBezTo>
                <a:cubicBezTo>
                  <a:pt x="11605917" y="6183072"/>
                  <a:pt x="11603962" y="6181287"/>
                  <a:pt x="11602729" y="6178439"/>
                </a:cubicBezTo>
                <a:lnTo>
                  <a:pt x="11523321" y="5991397"/>
                </a:lnTo>
                <a:lnTo>
                  <a:pt x="11522386" y="5989186"/>
                </a:lnTo>
                <a:cubicBezTo>
                  <a:pt x="11519384" y="5982156"/>
                  <a:pt x="11520932" y="5974011"/>
                  <a:pt x="11526296" y="5968569"/>
                </a:cubicBezTo>
                <a:cubicBezTo>
                  <a:pt x="11546692" y="5948424"/>
                  <a:pt x="11546892" y="5915561"/>
                  <a:pt x="11526747" y="5895167"/>
                </a:cubicBezTo>
                <a:cubicBezTo>
                  <a:pt x="11506602" y="5874772"/>
                  <a:pt x="11473742" y="5874570"/>
                  <a:pt x="11453346" y="5894714"/>
                </a:cubicBezTo>
                <a:cubicBezTo>
                  <a:pt x="11432952" y="5914859"/>
                  <a:pt x="11432749" y="5947722"/>
                  <a:pt x="11452894" y="5968117"/>
                </a:cubicBezTo>
                <a:cubicBezTo>
                  <a:pt x="11462937" y="5978283"/>
                  <a:pt x="11476726" y="5983860"/>
                  <a:pt x="11491013" y="5983532"/>
                </a:cubicBezTo>
                <a:cubicBezTo>
                  <a:pt x="11498652" y="5983443"/>
                  <a:pt x="11505586" y="5987978"/>
                  <a:pt x="11508570" y="5995010"/>
                </a:cubicBezTo>
                <a:lnTo>
                  <a:pt x="11509505" y="5997220"/>
                </a:lnTo>
                <a:lnTo>
                  <a:pt x="11588828" y="6184050"/>
                </a:lnTo>
                <a:cubicBezTo>
                  <a:pt x="11588820" y="6184135"/>
                  <a:pt x="11588820" y="6184220"/>
                  <a:pt x="11588828" y="6184305"/>
                </a:cubicBezTo>
                <a:cubicBezTo>
                  <a:pt x="11589976" y="6187154"/>
                  <a:pt x="11589891" y="6189747"/>
                  <a:pt x="11588446" y="6190767"/>
                </a:cubicBezTo>
                <a:cubicBezTo>
                  <a:pt x="11587000" y="6191787"/>
                  <a:pt x="11584492" y="6190767"/>
                  <a:pt x="11582282" y="6188854"/>
                </a:cubicBezTo>
                <a:lnTo>
                  <a:pt x="11436346" y="6047637"/>
                </a:lnTo>
                <a:lnTo>
                  <a:pt x="11434645" y="6045979"/>
                </a:lnTo>
                <a:cubicBezTo>
                  <a:pt x="11429204" y="6040643"/>
                  <a:pt x="11427525" y="6032549"/>
                  <a:pt x="11430395" y="6025489"/>
                </a:cubicBezTo>
                <a:cubicBezTo>
                  <a:pt x="11441253" y="5998985"/>
                  <a:pt x="11428570" y="5968696"/>
                  <a:pt x="11402065" y="5957838"/>
                </a:cubicBezTo>
                <a:cubicBezTo>
                  <a:pt x="11375561" y="5946979"/>
                  <a:pt x="11345272" y="5959662"/>
                  <a:pt x="11334414" y="5986166"/>
                </a:cubicBezTo>
                <a:cubicBezTo>
                  <a:pt x="11323555" y="6012671"/>
                  <a:pt x="11336239" y="6042960"/>
                  <a:pt x="11362743" y="6053818"/>
                </a:cubicBezTo>
                <a:cubicBezTo>
                  <a:pt x="11375943" y="6059226"/>
                  <a:pt x="11390788" y="6058958"/>
                  <a:pt x="11403784" y="6053078"/>
                </a:cubicBezTo>
                <a:cubicBezTo>
                  <a:pt x="11410781" y="6050045"/>
                  <a:pt x="11418915" y="6051521"/>
                  <a:pt x="11424401" y="6056819"/>
                </a:cubicBezTo>
                <a:lnTo>
                  <a:pt x="11426143" y="6058477"/>
                </a:lnTo>
                <a:lnTo>
                  <a:pt x="11572122" y="6199481"/>
                </a:lnTo>
                <a:cubicBezTo>
                  <a:pt x="11574290" y="6201607"/>
                  <a:pt x="11575225" y="6204030"/>
                  <a:pt x="11574290" y="6205560"/>
                </a:cubicBezTo>
                <a:cubicBezTo>
                  <a:pt x="11573355" y="6207091"/>
                  <a:pt x="11570719" y="6207218"/>
                  <a:pt x="11567871" y="6206198"/>
                </a:cubicBezTo>
                <a:lnTo>
                  <a:pt x="11378193" y="6133421"/>
                </a:lnTo>
                <a:lnTo>
                  <a:pt x="11375940" y="6132571"/>
                </a:lnTo>
                <a:cubicBezTo>
                  <a:pt x="11368848" y="6129856"/>
                  <a:pt x="11364075" y="6123156"/>
                  <a:pt x="11363825" y="6115567"/>
                </a:cubicBezTo>
                <a:cubicBezTo>
                  <a:pt x="11363462" y="6086927"/>
                  <a:pt x="11339951" y="6064003"/>
                  <a:pt x="11311310" y="6064365"/>
                </a:cubicBezTo>
                <a:cubicBezTo>
                  <a:pt x="11282671" y="6064728"/>
                  <a:pt x="11259747" y="6088239"/>
                  <a:pt x="11260109" y="6116879"/>
                </a:cubicBezTo>
                <a:cubicBezTo>
                  <a:pt x="11260471" y="6145519"/>
                  <a:pt x="11283983" y="6168445"/>
                  <a:pt x="11312623" y="6168080"/>
                </a:cubicBezTo>
                <a:cubicBezTo>
                  <a:pt x="11326987" y="6167901"/>
                  <a:pt x="11340632" y="6161767"/>
                  <a:pt x="11350306" y="6151148"/>
                </a:cubicBezTo>
                <a:cubicBezTo>
                  <a:pt x="11355558" y="6145613"/>
                  <a:pt x="11363628" y="6143785"/>
                  <a:pt x="11370753" y="6146514"/>
                </a:cubicBezTo>
                <a:lnTo>
                  <a:pt x="11372794" y="6147322"/>
                </a:lnTo>
                <a:lnTo>
                  <a:pt x="11562387" y="6220098"/>
                </a:lnTo>
                <a:lnTo>
                  <a:pt x="11562770" y="6220098"/>
                </a:lnTo>
                <a:cubicBezTo>
                  <a:pt x="11565575" y="6221246"/>
                  <a:pt x="11567531" y="6222479"/>
                  <a:pt x="11567021" y="6226135"/>
                </a:cubicBezTo>
                <a:cubicBezTo>
                  <a:pt x="11567004" y="6226305"/>
                  <a:pt x="11567004" y="6226475"/>
                  <a:pt x="11567021" y="6226645"/>
                </a:cubicBezTo>
                <a:cubicBezTo>
                  <a:pt x="11566714" y="6228898"/>
                  <a:pt x="11566557" y="6231172"/>
                  <a:pt x="11566553" y="6233447"/>
                </a:cubicBezTo>
                <a:cubicBezTo>
                  <a:pt x="11566570" y="6254689"/>
                  <a:pt x="11579514" y="6273780"/>
                  <a:pt x="11599243" y="6281653"/>
                </a:cubicBezTo>
                <a:cubicBezTo>
                  <a:pt x="11606300" y="6284590"/>
                  <a:pt x="11610895" y="6291481"/>
                  <a:pt x="11610891" y="6299124"/>
                </a:cubicBezTo>
                <a:lnTo>
                  <a:pt x="11610891" y="6515498"/>
                </a:lnTo>
                <a:lnTo>
                  <a:pt x="11625769" y="6515498"/>
                </a:lnTo>
                <a:lnTo>
                  <a:pt x="11625769" y="6299124"/>
                </a:lnTo>
                <a:cubicBezTo>
                  <a:pt x="11625761" y="6291468"/>
                  <a:pt x="11630381" y="6284564"/>
                  <a:pt x="11637459" y="6281653"/>
                </a:cubicBezTo>
                <a:cubicBezTo>
                  <a:pt x="11657188" y="6273780"/>
                  <a:pt x="11670132" y="6254689"/>
                  <a:pt x="11670149" y="6233447"/>
                </a:cubicBezTo>
                <a:cubicBezTo>
                  <a:pt x="11670145" y="6231117"/>
                  <a:pt x="11669988" y="6228787"/>
                  <a:pt x="11669682" y="6226475"/>
                </a:cubicBezTo>
                <a:cubicBezTo>
                  <a:pt x="11669694" y="6226348"/>
                  <a:pt x="11669694" y="6226220"/>
                  <a:pt x="11669682" y="6226092"/>
                </a:cubicBezTo>
                <a:cubicBezTo>
                  <a:pt x="11669086" y="6222479"/>
                  <a:pt x="11671042" y="6221246"/>
                  <a:pt x="11673933" y="6220098"/>
                </a:cubicBezTo>
                <a:lnTo>
                  <a:pt x="11674188" y="6220098"/>
                </a:lnTo>
                <a:lnTo>
                  <a:pt x="11863908" y="6147279"/>
                </a:lnTo>
                <a:lnTo>
                  <a:pt x="11865949" y="6146472"/>
                </a:lnTo>
                <a:cubicBezTo>
                  <a:pt x="11873073" y="6143743"/>
                  <a:pt x="11881142" y="6145570"/>
                  <a:pt x="11886396" y="6151105"/>
                </a:cubicBezTo>
                <a:cubicBezTo>
                  <a:pt x="11905810" y="6172165"/>
                  <a:pt x="11938619" y="6173495"/>
                  <a:pt x="11959679" y="6154081"/>
                </a:cubicBezTo>
                <a:cubicBezTo>
                  <a:pt x="11975301" y="6139683"/>
                  <a:pt x="11980555" y="6117209"/>
                  <a:pt x="11972946" y="6097373"/>
                </a:cubicBezTo>
                <a:lnTo>
                  <a:pt x="11972691" y="6097416"/>
                </a:lnTo>
                <a:cubicBezTo>
                  <a:pt x="11962433" y="6070673"/>
                  <a:pt x="11932438" y="6057309"/>
                  <a:pt x="11905695" y="6067567"/>
                </a:cubicBezTo>
                <a:cubicBezTo>
                  <a:pt x="11885844" y="6075181"/>
                  <a:pt x="11872652" y="6094139"/>
                  <a:pt x="11872410" y="6115397"/>
                </a:cubicBezTo>
                <a:cubicBezTo>
                  <a:pt x="11872159" y="6122986"/>
                  <a:pt x="11867386" y="6129686"/>
                  <a:pt x="11860295" y="6132401"/>
                </a:cubicBezTo>
                <a:lnTo>
                  <a:pt x="11858297" y="6133166"/>
                </a:lnTo>
                <a:lnTo>
                  <a:pt x="11668321" y="6206113"/>
                </a:lnTo>
                <a:cubicBezTo>
                  <a:pt x="11665431" y="6207133"/>
                  <a:pt x="11662838" y="6206963"/>
                  <a:pt x="11661903" y="6205475"/>
                </a:cubicBezTo>
                <a:cubicBezTo>
                  <a:pt x="11660967" y="6203987"/>
                  <a:pt x="11661903" y="6201522"/>
                  <a:pt x="11664028" y="6199396"/>
                </a:cubicBezTo>
                <a:lnTo>
                  <a:pt x="11810006" y="6058392"/>
                </a:lnTo>
                <a:lnTo>
                  <a:pt x="11811749" y="6056734"/>
                </a:lnTo>
                <a:cubicBezTo>
                  <a:pt x="11817250" y="6051429"/>
                  <a:pt x="11825399" y="6049953"/>
                  <a:pt x="11832409" y="6052993"/>
                </a:cubicBezTo>
                <a:cubicBezTo>
                  <a:pt x="11858523" y="6064819"/>
                  <a:pt x="11889278" y="6053236"/>
                  <a:pt x="11901104" y="6027123"/>
                </a:cubicBezTo>
                <a:cubicBezTo>
                  <a:pt x="11912931" y="6001010"/>
                  <a:pt x="11901346" y="5970255"/>
                  <a:pt x="11875233" y="5958429"/>
                </a:cubicBezTo>
                <a:cubicBezTo>
                  <a:pt x="11849119" y="5946604"/>
                  <a:pt x="11818364" y="5958186"/>
                  <a:pt x="11806537" y="5984299"/>
                </a:cubicBezTo>
                <a:cubicBezTo>
                  <a:pt x="11800646" y="5997315"/>
                  <a:pt x="11800378" y="6012185"/>
                  <a:pt x="11805798" y="6025404"/>
                </a:cubicBezTo>
                <a:cubicBezTo>
                  <a:pt x="11808756" y="6032503"/>
                  <a:pt x="11807086" y="6040687"/>
                  <a:pt x="11801589" y="6046064"/>
                </a:cubicBezTo>
                <a:lnTo>
                  <a:pt x="11800059" y="6047552"/>
                </a:lnTo>
                <a:lnTo>
                  <a:pt x="11653656" y="6188896"/>
                </a:lnTo>
                <a:cubicBezTo>
                  <a:pt x="11651445" y="6190979"/>
                  <a:pt x="11648979" y="6191829"/>
                  <a:pt x="11647492" y="6190809"/>
                </a:cubicBezTo>
                <a:cubicBezTo>
                  <a:pt x="11646004" y="6189789"/>
                  <a:pt x="11645961" y="6187196"/>
                  <a:pt x="11647109" y="6184348"/>
                </a:cubicBezTo>
                <a:cubicBezTo>
                  <a:pt x="11647117" y="6184263"/>
                  <a:pt x="11647117" y="6184178"/>
                  <a:pt x="11647109" y="6184093"/>
                </a:cubicBezTo>
                <a:lnTo>
                  <a:pt x="11726517" y="5997220"/>
                </a:lnTo>
                <a:lnTo>
                  <a:pt x="11727452" y="5995010"/>
                </a:lnTo>
                <a:cubicBezTo>
                  <a:pt x="11730436" y="5987978"/>
                  <a:pt x="11737370" y="5983443"/>
                  <a:pt x="11745009" y="5983532"/>
                </a:cubicBezTo>
                <a:cubicBezTo>
                  <a:pt x="11773622" y="5984171"/>
                  <a:pt x="11797334" y="5961494"/>
                  <a:pt x="11797972" y="5932882"/>
                </a:cubicBezTo>
                <a:cubicBezTo>
                  <a:pt x="11798609" y="5904270"/>
                  <a:pt x="11775935" y="5880558"/>
                  <a:pt x="11747321" y="5879920"/>
                </a:cubicBezTo>
                <a:cubicBezTo>
                  <a:pt x="11718708" y="5879281"/>
                  <a:pt x="11694996" y="5901957"/>
                  <a:pt x="11694358" y="5930569"/>
                </a:cubicBezTo>
                <a:cubicBezTo>
                  <a:pt x="11694040" y="5944810"/>
                  <a:pt x="11699600" y="5958552"/>
                  <a:pt x="11709726" y="5968569"/>
                </a:cubicBezTo>
                <a:cubicBezTo>
                  <a:pt x="11715090" y="5974011"/>
                  <a:pt x="11716638" y="5982156"/>
                  <a:pt x="11713637" y="5989186"/>
                </a:cubicBezTo>
                <a:lnTo>
                  <a:pt x="11712786" y="5991184"/>
                </a:lnTo>
                <a:lnTo>
                  <a:pt x="11633294" y="6178482"/>
                </a:lnTo>
                <a:cubicBezTo>
                  <a:pt x="11632060" y="6181287"/>
                  <a:pt x="11630147" y="6183030"/>
                  <a:pt x="11628362" y="6182732"/>
                </a:cubicBezTo>
                <a:cubicBezTo>
                  <a:pt x="11626577" y="6182435"/>
                  <a:pt x="11625514" y="6180012"/>
                  <a:pt x="11625472" y="6176951"/>
                </a:cubicBezTo>
                <a:lnTo>
                  <a:pt x="11625472" y="5971247"/>
                </a:lnTo>
                <a:cubicBezTo>
                  <a:pt x="11625480" y="5963607"/>
                  <a:pt x="11630096" y="5956726"/>
                  <a:pt x="11637162" y="5953818"/>
                </a:cubicBezTo>
                <a:cubicBezTo>
                  <a:pt x="11663786" y="5943253"/>
                  <a:pt x="11676802" y="5913106"/>
                  <a:pt x="11666238" y="5886483"/>
                </a:cubicBezTo>
                <a:cubicBezTo>
                  <a:pt x="11658312" y="5866516"/>
                  <a:pt x="11639375" y="5854202"/>
                  <a:pt x="11619170" y="5853750"/>
                </a:cubicBezTo>
                <a:close/>
                <a:moveTo>
                  <a:pt x="11701896" y="912806"/>
                </a:moveTo>
                <a:cubicBezTo>
                  <a:pt x="11680918" y="911366"/>
                  <a:pt x="11659313" y="914031"/>
                  <a:pt x="11638183" y="921340"/>
                </a:cubicBezTo>
                <a:cubicBezTo>
                  <a:pt x="11591100" y="937626"/>
                  <a:pt x="11554106" y="974761"/>
                  <a:pt x="11537882" y="1022023"/>
                </a:cubicBezTo>
                <a:cubicBezTo>
                  <a:pt x="11530437" y="1043509"/>
                  <a:pt x="11518401" y="1051481"/>
                  <a:pt x="11495507" y="1051481"/>
                </a:cubicBezTo>
                <a:lnTo>
                  <a:pt x="10883897" y="1051481"/>
                </a:lnTo>
                <a:lnTo>
                  <a:pt x="10883897" y="1098439"/>
                </a:lnTo>
                <a:lnTo>
                  <a:pt x="11495507" y="1098439"/>
                </a:lnTo>
                <a:cubicBezTo>
                  <a:pt x="11518401" y="1098439"/>
                  <a:pt x="11530437" y="1106411"/>
                  <a:pt x="11537882" y="1127897"/>
                </a:cubicBezTo>
                <a:cubicBezTo>
                  <a:pt x="11567007" y="1212739"/>
                  <a:pt x="11659134" y="1257817"/>
                  <a:pt x="11743654" y="1228581"/>
                </a:cubicBezTo>
                <a:cubicBezTo>
                  <a:pt x="11828173" y="1199344"/>
                  <a:pt x="11873079" y="1106865"/>
                  <a:pt x="11843954" y="1022023"/>
                </a:cubicBezTo>
                <a:cubicBezTo>
                  <a:pt x="11822110" y="958391"/>
                  <a:pt x="11764828" y="917127"/>
                  <a:pt x="11701896" y="912806"/>
                </a:cubicBezTo>
                <a:close/>
                <a:moveTo>
                  <a:pt x="11204609" y="647685"/>
                </a:moveTo>
                <a:cubicBezTo>
                  <a:pt x="11183631" y="646245"/>
                  <a:pt x="11162026" y="648910"/>
                  <a:pt x="11140896" y="656219"/>
                </a:cubicBezTo>
                <a:cubicBezTo>
                  <a:pt x="11056377" y="685455"/>
                  <a:pt x="11011471" y="777934"/>
                  <a:pt x="11040595" y="862776"/>
                </a:cubicBezTo>
                <a:cubicBezTo>
                  <a:pt x="11069720" y="947618"/>
                  <a:pt x="11161848" y="992696"/>
                  <a:pt x="11246367" y="963460"/>
                </a:cubicBezTo>
                <a:cubicBezTo>
                  <a:pt x="11293450" y="947173"/>
                  <a:pt x="11330443" y="910038"/>
                  <a:pt x="11346668" y="862776"/>
                </a:cubicBezTo>
                <a:cubicBezTo>
                  <a:pt x="11354113" y="841352"/>
                  <a:pt x="11366149" y="833318"/>
                  <a:pt x="11389042" y="833318"/>
                </a:cubicBezTo>
                <a:lnTo>
                  <a:pt x="12000653" y="833318"/>
                </a:lnTo>
                <a:lnTo>
                  <a:pt x="12000653" y="786422"/>
                </a:lnTo>
                <a:lnTo>
                  <a:pt x="11389042" y="786422"/>
                </a:lnTo>
                <a:cubicBezTo>
                  <a:pt x="11366149" y="786422"/>
                  <a:pt x="11354113" y="778389"/>
                  <a:pt x="11346668" y="756902"/>
                </a:cubicBezTo>
                <a:cubicBezTo>
                  <a:pt x="11324823" y="693270"/>
                  <a:pt x="11267541" y="652007"/>
                  <a:pt x="11204609" y="647685"/>
                </a:cubicBezTo>
                <a:close/>
                <a:moveTo>
                  <a:pt x="11701896" y="382128"/>
                </a:moveTo>
                <a:cubicBezTo>
                  <a:pt x="11680918" y="380688"/>
                  <a:pt x="11659313" y="383352"/>
                  <a:pt x="11638183" y="390661"/>
                </a:cubicBezTo>
                <a:cubicBezTo>
                  <a:pt x="11591100" y="406948"/>
                  <a:pt x="11554106" y="444083"/>
                  <a:pt x="11537882" y="491345"/>
                </a:cubicBezTo>
                <a:cubicBezTo>
                  <a:pt x="11530437" y="512769"/>
                  <a:pt x="11518401" y="520803"/>
                  <a:pt x="11495507" y="520803"/>
                </a:cubicBezTo>
                <a:lnTo>
                  <a:pt x="10883897" y="520803"/>
                </a:lnTo>
                <a:lnTo>
                  <a:pt x="10883897" y="567699"/>
                </a:lnTo>
                <a:lnTo>
                  <a:pt x="11495507" y="567699"/>
                </a:lnTo>
                <a:cubicBezTo>
                  <a:pt x="11518401" y="567699"/>
                  <a:pt x="11530437" y="575733"/>
                  <a:pt x="11537882" y="597219"/>
                </a:cubicBezTo>
                <a:cubicBezTo>
                  <a:pt x="11567007" y="682061"/>
                  <a:pt x="11659134" y="727139"/>
                  <a:pt x="11743654" y="697903"/>
                </a:cubicBezTo>
                <a:cubicBezTo>
                  <a:pt x="11828173" y="668666"/>
                  <a:pt x="11873079" y="576187"/>
                  <a:pt x="11843954" y="491345"/>
                </a:cubicBezTo>
                <a:cubicBezTo>
                  <a:pt x="11822110" y="427713"/>
                  <a:pt x="11764828" y="386449"/>
                  <a:pt x="11701896" y="382128"/>
                </a:cubicBezTo>
                <a:close/>
                <a:moveTo>
                  <a:pt x="11204608" y="117007"/>
                </a:moveTo>
                <a:cubicBezTo>
                  <a:pt x="11183631" y="115566"/>
                  <a:pt x="11162026" y="118231"/>
                  <a:pt x="11140896" y="125540"/>
                </a:cubicBezTo>
                <a:cubicBezTo>
                  <a:pt x="11056377" y="154776"/>
                  <a:pt x="11011471" y="247255"/>
                  <a:pt x="11040595" y="332097"/>
                </a:cubicBezTo>
                <a:cubicBezTo>
                  <a:pt x="11069720" y="416939"/>
                  <a:pt x="11161848" y="462017"/>
                  <a:pt x="11246367" y="432781"/>
                </a:cubicBezTo>
                <a:cubicBezTo>
                  <a:pt x="11293450" y="416494"/>
                  <a:pt x="11330443" y="379360"/>
                  <a:pt x="11346668" y="332097"/>
                </a:cubicBezTo>
                <a:cubicBezTo>
                  <a:pt x="11354113" y="310611"/>
                  <a:pt x="11366149" y="302639"/>
                  <a:pt x="11389042" y="302639"/>
                </a:cubicBezTo>
                <a:lnTo>
                  <a:pt x="12000653" y="302639"/>
                </a:lnTo>
                <a:lnTo>
                  <a:pt x="12000653" y="255681"/>
                </a:lnTo>
                <a:lnTo>
                  <a:pt x="11389042" y="255681"/>
                </a:lnTo>
                <a:cubicBezTo>
                  <a:pt x="11366149" y="255681"/>
                  <a:pt x="11354113" y="247710"/>
                  <a:pt x="11346668" y="226223"/>
                </a:cubicBezTo>
                <a:cubicBezTo>
                  <a:pt x="11324823" y="162592"/>
                  <a:pt x="11267541" y="121328"/>
                  <a:pt x="11204608" y="117007"/>
                </a:cubicBezTo>
                <a:close/>
                <a:moveTo>
                  <a:pt x="0" y="0"/>
                </a:moveTo>
                <a:lnTo>
                  <a:pt x="12191998" y="0"/>
                </a:lnTo>
                <a:lnTo>
                  <a:pt x="12191998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63" y="699802"/>
            <a:ext cx="9147175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bg1"/>
                </a:solidFill>
                <a:effectLst>
                  <a:outerShdw blurRad="762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BF8850D-1CF7-6B46-B08A-B44AFC8E2A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063" y="6308906"/>
            <a:ext cx="9147175" cy="306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effectLst>
                  <a:outerShdw blurRad="254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Image description</a:t>
            </a:r>
          </a:p>
        </p:txBody>
      </p:sp>
    </p:spTree>
    <p:extLst>
      <p:ext uri="{BB962C8B-B14F-4D97-AF65-F5344CB8AC3E}">
        <p14:creationId xmlns:p14="http://schemas.microsoft.com/office/powerpoint/2010/main" val="888649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612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  <p15:guide id="23" pos="6959">
          <p15:clr>
            <a:srgbClr val="000000"/>
          </p15:clr>
        </p15:guide>
        <p15:guide id="24" orient="horz" pos="3974">
          <p15:clr>
            <a:srgbClr val="00000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2 - log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CC9E86-7EF0-0146-A96C-11BDD971B5B9}"/>
              </a:ext>
            </a:extLst>
          </p:cNvPr>
          <p:cNvSpPr/>
          <p:nvPr userDrawn="1"/>
        </p:nvSpPr>
        <p:spPr>
          <a:xfrm>
            <a:off x="11047412" y="5721350"/>
            <a:ext cx="1144587" cy="1136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742D1210-1DE5-D24F-BBB4-8FE7BA6D115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" y="2"/>
            <a:ext cx="12191999" cy="6857999"/>
          </a:xfrm>
          <a:custGeom>
            <a:avLst/>
            <a:gdLst>
              <a:gd name="connsiteX0" fmla="*/ 11480217 w 12191999"/>
              <a:gd name="connsiteY0" fmla="*/ 6632401 h 6857999"/>
              <a:gd name="connsiteX1" fmla="*/ 11342400 w 12191999"/>
              <a:gd name="connsiteY1" fmla="*/ 6681458 h 6857999"/>
              <a:gd name="connsiteX2" fmla="*/ 11259421 w 12191999"/>
              <a:gd name="connsiteY2" fmla="*/ 6663476 h 6857999"/>
              <a:gd name="connsiteX3" fmla="*/ 11259421 w 12191999"/>
              <a:gd name="connsiteY3" fmla="*/ 6700715 h 6857999"/>
              <a:gd name="connsiteX4" fmla="*/ 11342315 w 12191999"/>
              <a:gd name="connsiteY4" fmla="*/ 6714531 h 6857999"/>
              <a:gd name="connsiteX5" fmla="*/ 11480217 w 12191999"/>
              <a:gd name="connsiteY5" fmla="*/ 6672318 h 6857999"/>
              <a:gd name="connsiteX6" fmla="*/ 11618118 w 12191999"/>
              <a:gd name="connsiteY6" fmla="*/ 6714531 h 6857999"/>
              <a:gd name="connsiteX7" fmla="*/ 11618075 w 12191999"/>
              <a:gd name="connsiteY7" fmla="*/ 6714573 h 6857999"/>
              <a:gd name="connsiteX8" fmla="*/ 11755977 w 12191999"/>
              <a:gd name="connsiteY8" fmla="*/ 6672361 h 6857999"/>
              <a:gd name="connsiteX9" fmla="*/ 11893879 w 12191999"/>
              <a:gd name="connsiteY9" fmla="*/ 6714573 h 6857999"/>
              <a:gd name="connsiteX10" fmla="*/ 11976730 w 12191999"/>
              <a:gd name="connsiteY10" fmla="*/ 6700715 h 6857999"/>
              <a:gd name="connsiteX11" fmla="*/ 11976730 w 12191999"/>
              <a:gd name="connsiteY11" fmla="*/ 6663476 h 6857999"/>
              <a:gd name="connsiteX12" fmla="*/ 11893751 w 12191999"/>
              <a:gd name="connsiteY12" fmla="*/ 6681458 h 6857999"/>
              <a:gd name="connsiteX13" fmla="*/ 11755935 w 12191999"/>
              <a:gd name="connsiteY13" fmla="*/ 6632401 h 6857999"/>
              <a:gd name="connsiteX14" fmla="*/ 11618075 w 12191999"/>
              <a:gd name="connsiteY14" fmla="*/ 6678482 h 6857999"/>
              <a:gd name="connsiteX15" fmla="*/ 11480217 w 12191999"/>
              <a:gd name="connsiteY15" fmla="*/ 6632401 h 6857999"/>
              <a:gd name="connsiteX16" fmla="*/ 11480259 w 12191999"/>
              <a:gd name="connsiteY16" fmla="*/ 6567997 h 6857999"/>
              <a:gd name="connsiteX17" fmla="*/ 11342443 w 12191999"/>
              <a:gd name="connsiteY17" fmla="*/ 6619009 h 6857999"/>
              <a:gd name="connsiteX18" fmla="*/ 11259464 w 12191999"/>
              <a:gd name="connsiteY18" fmla="*/ 6601495 h 6857999"/>
              <a:gd name="connsiteX19" fmla="*/ 11259464 w 12191999"/>
              <a:gd name="connsiteY19" fmla="*/ 6639754 h 6857999"/>
              <a:gd name="connsiteX20" fmla="*/ 11342315 w 12191999"/>
              <a:gd name="connsiteY20" fmla="*/ 6656375 h 6857999"/>
              <a:gd name="connsiteX21" fmla="*/ 11480217 w 12191999"/>
              <a:gd name="connsiteY21" fmla="*/ 6607361 h 6857999"/>
              <a:gd name="connsiteX22" fmla="*/ 11618118 w 12191999"/>
              <a:gd name="connsiteY22" fmla="*/ 6655652 h 6857999"/>
              <a:gd name="connsiteX23" fmla="*/ 11756020 w 12191999"/>
              <a:gd name="connsiteY23" fmla="*/ 6607361 h 6857999"/>
              <a:gd name="connsiteX24" fmla="*/ 11893921 w 12191999"/>
              <a:gd name="connsiteY24" fmla="*/ 6656375 h 6857999"/>
              <a:gd name="connsiteX25" fmla="*/ 11976772 w 12191999"/>
              <a:gd name="connsiteY25" fmla="*/ 6639754 h 6857999"/>
              <a:gd name="connsiteX26" fmla="*/ 11976772 w 12191999"/>
              <a:gd name="connsiteY26" fmla="*/ 6601495 h 6857999"/>
              <a:gd name="connsiteX27" fmla="*/ 11893793 w 12191999"/>
              <a:gd name="connsiteY27" fmla="*/ 6619009 h 6857999"/>
              <a:gd name="connsiteX28" fmla="*/ 11755977 w 12191999"/>
              <a:gd name="connsiteY28" fmla="*/ 6567997 h 6857999"/>
              <a:gd name="connsiteX29" fmla="*/ 11618118 w 12191999"/>
              <a:gd name="connsiteY29" fmla="*/ 6619476 h 6857999"/>
              <a:gd name="connsiteX30" fmla="*/ 11480259 w 12191999"/>
              <a:gd name="connsiteY30" fmla="*/ 6567997 h 6857999"/>
              <a:gd name="connsiteX31" fmla="*/ 11480216 w 12191999"/>
              <a:gd name="connsiteY31" fmla="*/ 6488377 h 6857999"/>
              <a:gd name="connsiteX32" fmla="*/ 11342315 w 12191999"/>
              <a:gd name="connsiteY32" fmla="*/ 6558391 h 6857999"/>
              <a:gd name="connsiteX33" fmla="*/ 11259421 w 12191999"/>
              <a:gd name="connsiteY33" fmla="*/ 6537603 h 6857999"/>
              <a:gd name="connsiteX34" fmla="*/ 11259421 w 12191999"/>
              <a:gd name="connsiteY34" fmla="*/ 6577733 h 6857999"/>
              <a:gd name="connsiteX35" fmla="*/ 11342272 w 12191999"/>
              <a:gd name="connsiteY35" fmla="*/ 6594439 h 6857999"/>
              <a:gd name="connsiteX36" fmla="*/ 11480216 w 12191999"/>
              <a:gd name="connsiteY36" fmla="*/ 6542875 h 6857999"/>
              <a:gd name="connsiteX37" fmla="*/ 11618117 w 12191999"/>
              <a:gd name="connsiteY37" fmla="*/ 6596607 h 6857999"/>
              <a:gd name="connsiteX38" fmla="*/ 11618075 w 12191999"/>
              <a:gd name="connsiteY38" fmla="*/ 6596650 h 6857999"/>
              <a:gd name="connsiteX39" fmla="*/ 11755976 w 12191999"/>
              <a:gd name="connsiteY39" fmla="*/ 6542917 h 6857999"/>
              <a:gd name="connsiteX40" fmla="*/ 11893878 w 12191999"/>
              <a:gd name="connsiteY40" fmla="*/ 6594439 h 6857999"/>
              <a:gd name="connsiteX41" fmla="*/ 11976729 w 12191999"/>
              <a:gd name="connsiteY41" fmla="*/ 6577733 h 6857999"/>
              <a:gd name="connsiteX42" fmla="*/ 11976729 w 12191999"/>
              <a:gd name="connsiteY42" fmla="*/ 6537603 h 6857999"/>
              <a:gd name="connsiteX43" fmla="*/ 11893835 w 12191999"/>
              <a:gd name="connsiteY43" fmla="*/ 6558391 h 6857999"/>
              <a:gd name="connsiteX44" fmla="*/ 11755934 w 12191999"/>
              <a:gd name="connsiteY44" fmla="*/ 6488377 h 6857999"/>
              <a:gd name="connsiteX45" fmla="*/ 11618075 w 12191999"/>
              <a:gd name="connsiteY45" fmla="*/ 6558391 h 6857999"/>
              <a:gd name="connsiteX46" fmla="*/ 11480216 w 12191999"/>
              <a:gd name="connsiteY46" fmla="*/ 6488377 h 6857999"/>
              <a:gd name="connsiteX47" fmla="*/ 11973627 w 12191999"/>
              <a:gd name="connsiteY47" fmla="*/ 6258616 h 6857999"/>
              <a:gd name="connsiteX48" fmla="*/ 11639160 w 12191999"/>
              <a:gd name="connsiteY48" fmla="*/ 6376326 h 6857999"/>
              <a:gd name="connsiteX49" fmla="*/ 11775956 w 12191999"/>
              <a:gd name="connsiteY49" fmla="*/ 6389674 h 6857999"/>
              <a:gd name="connsiteX50" fmla="*/ 11945528 w 12191999"/>
              <a:gd name="connsiteY50" fmla="*/ 6329820 h 6857999"/>
              <a:gd name="connsiteX51" fmla="*/ 11976262 w 12191999"/>
              <a:gd name="connsiteY51" fmla="*/ 6268308 h 6857999"/>
              <a:gd name="connsiteX52" fmla="*/ 11973627 w 12191999"/>
              <a:gd name="connsiteY52" fmla="*/ 6258616 h 6857999"/>
              <a:gd name="connsiteX53" fmla="*/ 11262694 w 12191999"/>
              <a:gd name="connsiteY53" fmla="*/ 6258490 h 6857999"/>
              <a:gd name="connsiteX54" fmla="*/ 11262651 w 12191999"/>
              <a:gd name="connsiteY54" fmla="*/ 6258618 h 6857999"/>
              <a:gd name="connsiteX55" fmla="*/ 11262658 w 12191999"/>
              <a:gd name="connsiteY55" fmla="*/ 6258619 h 6857999"/>
              <a:gd name="connsiteX56" fmla="*/ 11260016 w 12191999"/>
              <a:gd name="connsiteY56" fmla="*/ 6268182 h 6857999"/>
              <a:gd name="connsiteX57" fmla="*/ 11290793 w 12191999"/>
              <a:gd name="connsiteY57" fmla="*/ 6329694 h 6857999"/>
              <a:gd name="connsiteX58" fmla="*/ 11460279 w 12191999"/>
              <a:gd name="connsiteY58" fmla="*/ 6389676 h 6857999"/>
              <a:gd name="connsiteX59" fmla="*/ 11597118 w 12191999"/>
              <a:gd name="connsiteY59" fmla="*/ 6376328 h 6857999"/>
              <a:gd name="connsiteX60" fmla="*/ 11368695 w 12191999"/>
              <a:gd name="connsiteY60" fmla="*/ 6283454 h 6857999"/>
              <a:gd name="connsiteX61" fmla="*/ 11262658 w 12191999"/>
              <a:gd name="connsiteY61" fmla="*/ 6258619 h 6857999"/>
              <a:gd name="connsiteX62" fmla="*/ 11349328 w 12191999"/>
              <a:gd name="connsiteY62" fmla="*/ 6212452 h 6857999"/>
              <a:gd name="connsiteX63" fmla="*/ 11267880 w 12191999"/>
              <a:gd name="connsiteY63" fmla="*/ 6248755 h 6857999"/>
              <a:gd name="connsiteX64" fmla="*/ 11596310 w 12191999"/>
              <a:gd name="connsiteY64" fmla="*/ 6364127 h 6857999"/>
              <a:gd name="connsiteX65" fmla="*/ 11496965 w 12191999"/>
              <a:gd name="connsiteY65" fmla="*/ 6252454 h 6857999"/>
              <a:gd name="connsiteX66" fmla="*/ 11349328 w 12191999"/>
              <a:gd name="connsiteY66" fmla="*/ 6212452 h 6857999"/>
              <a:gd name="connsiteX67" fmla="*/ 11886907 w 12191999"/>
              <a:gd name="connsiteY67" fmla="*/ 6212451 h 6857999"/>
              <a:gd name="connsiteX68" fmla="*/ 11739270 w 12191999"/>
              <a:gd name="connsiteY68" fmla="*/ 6252453 h 6857999"/>
              <a:gd name="connsiteX69" fmla="*/ 11639925 w 12191999"/>
              <a:gd name="connsiteY69" fmla="*/ 6364126 h 6857999"/>
              <a:gd name="connsiteX70" fmla="*/ 11968355 w 12191999"/>
              <a:gd name="connsiteY70" fmla="*/ 6248754 h 6857999"/>
              <a:gd name="connsiteX71" fmla="*/ 11886907 w 12191999"/>
              <a:gd name="connsiteY71" fmla="*/ 6212451 h 6857999"/>
              <a:gd name="connsiteX72" fmla="*/ 11619171 w 12191999"/>
              <a:gd name="connsiteY72" fmla="*/ 5853750 h 6857999"/>
              <a:gd name="connsiteX73" fmla="*/ 11598904 w 12191999"/>
              <a:gd name="connsiteY73" fmla="*/ 5857408 h 6857999"/>
              <a:gd name="connsiteX74" fmla="*/ 11569827 w 12191999"/>
              <a:gd name="connsiteY74" fmla="*/ 5924742 h 6857999"/>
              <a:gd name="connsiteX75" fmla="*/ 11598904 w 12191999"/>
              <a:gd name="connsiteY75" fmla="*/ 5953818 h 6857999"/>
              <a:gd name="connsiteX76" fmla="*/ 11610552 w 12191999"/>
              <a:gd name="connsiteY76" fmla="*/ 5971247 h 6857999"/>
              <a:gd name="connsiteX77" fmla="*/ 11610552 w 12191999"/>
              <a:gd name="connsiteY77" fmla="*/ 6176909 h 6857999"/>
              <a:gd name="connsiteX78" fmla="*/ 11607661 w 12191999"/>
              <a:gd name="connsiteY78" fmla="*/ 6182690 h 6857999"/>
              <a:gd name="connsiteX79" fmla="*/ 11602730 w 12191999"/>
              <a:gd name="connsiteY79" fmla="*/ 6178439 h 6857999"/>
              <a:gd name="connsiteX80" fmla="*/ 11523322 w 12191999"/>
              <a:gd name="connsiteY80" fmla="*/ 5991397 h 6857999"/>
              <a:gd name="connsiteX81" fmla="*/ 11522387 w 12191999"/>
              <a:gd name="connsiteY81" fmla="*/ 5989186 h 6857999"/>
              <a:gd name="connsiteX82" fmla="*/ 11526297 w 12191999"/>
              <a:gd name="connsiteY82" fmla="*/ 5968569 h 6857999"/>
              <a:gd name="connsiteX83" fmla="*/ 11526748 w 12191999"/>
              <a:gd name="connsiteY83" fmla="*/ 5895167 h 6857999"/>
              <a:gd name="connsiteX84" fmla="*/ 11453347 w 12191999"/>
              <a:gd name="connsiteY84" fmla="*/ 5894714 h 6857999"/>
              <a:gd name="connsiteX85" fmla="*/ 11452895 w 12191999"/>
              <a:gd name="connsiteY85" fmla="*/ 5968117 h 6857999"/>
              <a:gd name="connsiteX86" fmla="*/ 11491014 w 12191999"/>
              <a:gd name="connsiteY86" fmla="*/ 5983532 h 6857999"/>
              <a:gd name="connsiteX87" fmla="*/ 11508571 w 12191999"/>
              <a:gd name="connsiteY87" fmla="*/ 5995010 h 6857999"/>
              <a:gd name="connsiteX88" fmla="*/ 11509506 w 12191999"/>
              <a:gd name="connsiteY88" fmla="*/ 5997220 h 6857999"/>
              <a:gd name="connsiteX89" fmla="*/ 11588829 w 12191999"/>
              <a:gd name="connsiteY89" fmla="*/ 6184050 h 6857999"/>
              <a:gd name="connsiteX90" fmla="*/ 11588829 w 12191999"/>
              <a:gd name="connsiteY90" fmla="*/ 6184305 h 6857999"/>
              <a:gd name="connsiteX91" fmla="*/ 11588447 w 12191999"/>
              <a:gd name="connsiteY91" fmla="*/ 6190767 h 6857999"/>
              <a:gd name="connsiteX92" fmla="*/ 11582283 w 12191999"/>
              <a:gd name="connsiteY92" fmla="*/ 6188854 h 6857999"/>
              <a:gd name="connsiteX93" fmla="*/ 11436347 w 12191999"/>
              <a:gd name="connsiteY93" fmla="*/ 6047637 h 6857999"/>
              <a:gd name="connsiteX94" fmla="*/ 11434646 w 12191999"/>
              <a:gd name="connsiteY94" fmla="*/ 6045979 h 6857999"/>
              <a:gd name="connsiteX95" fmla="*/ 11430396 w 12191999"/>
              <a:gd name="connsiteY95" fmla="*/ 6025489 h 6857999"/>
              <a:gd name="connsiteX96" fmla="*/ 11402066 w 12191999"/>
              <a:gd name="connsiteY96" fmla="*/ 5957838 h 6857999"/>
              <a:gd name="connsiteX97" fmla="*/ 11334415 w 12191999"/>
              <a:gd name="connsiteY97" fmla="*/ 5986166 h 6857999"/>
              <a:gd name="connsiteX98" fmla="*/ 11362744 w 12191999"/>
              <a:gd name="connsiteY98" fmla="*/ 6053818 h 6857999"/>
              <a:gd name="connsiteX99" fmla="*/ 11403785 w 12191999"/>
              <a:gd name="connsiteY99" fmla="*/ 6053078 h 6857999"/>
              <a:gd name="connsiteX100" fmla="*/ 11424402 w 12191999"/>
              <a:gd name="connsiteY100" fmla="*/ 6056819 h 6857999"/>
              <a:gd name="connsiteX101" fmla="*/ 11426144 w 12191999"/>
              <a:gd name="connsiteY101" fmla="*/ 6058477 h 6857999"/>
              <a:gd name="connsiteX102" fmla="*/ 11572123 w 12191999"/>
              <a:gd name="connsiteY102" fmla="*/ 6199481 h 6857999"/>
              <a:gd name="connsiteX103" fmla="*/ 11574291 w 12191999"/>
              <a:gd name="connsiteY103" fmla="*/ 6205560 h 6857999"/>
              <a:gd name="connsiteX104" fmla="*/ 11567872 w 12191999"/>
              <a:gd name="connsiteY104" fmla="*/ 6206198 h 6857999"/>
              <a:gd name="connsiteX105" fmla="*/ 11378194 w 12191999"/>
              <a:gd name="connsiteY105" fmla="*/ 6133421 h 6857999"/>
              <a:gd name="connsiteX106" fmla="*/ 11375941 w 12191999"/>
              <a:gd name="connsiteY106" fmla="*/ 6132571 h 6857999"/>
              <a:gd name="connsiteX107" fmla="*/ 11363826 w 12191999"/>
              <a:gd name="connsiteY107" fmla="*/ 6115567 h 6857999"/>
              <a:gd name="connsiteX108" fmla="*/ 11311311 w 12191999"/>
              <a:gd name="connsiteY108" fmla="*/ 6064365 h 6857999"/>
              <a:gd name="connsiteX109" fmla="*/ 11260110 w 12191999"/>
              <a:gd name="connsiteY109" fmla="*/ 6116879 h 6857999"/>
              <a:gd name="connsiteX110" fmla="*/ 11312624 w 12191999"/>
              <a:gd name="connsiteY110" fmla="*/ 6168080 h 6857999"/>
              <a:gd name="connsiteX111" fmla="*/ 11350307 w 12191999"/>
              <a:gd name="connsiteY111" fmla="*/ 6151148 h 6857999"/>
              <a:gd name="connsiteX112" fmla="*/ 11370754 w 12191999"/>
              <a:gd name="connsiteY112" fmla="*/ 6146514 h 6857999"/>
              <a:gd name="connsiteX113" fmla="*/ 11372795 w 12191999"/>
              <a:gd name="connsiteY113" fmla="*/ 6147322 h 6857999"/>
              <a:gd name="connsiteX114" fmla="*/ 11562388 w 12191999"/>
              <a:gd name="connsiteY114" fmla="*/ 6220098 h 6857999"/>
              <a:gd name="connsiteX115" fmla="*/ 11562771 w 12191999"/>
              <a:gd name="connsiteY115" fmla="*/ 6220098 h 6857999"/>
              <a:gd name="connsiteX116" fmla="*/ 11567022 w 12191999"/>
              <a:gd name="connsiteY116" fmla="*/ 6226135 h 6857999"/>
              <a:gd name="connsiteX117" fmla="*/ 11567022 w 12191999"/>
              <a:gd name="connsiteY117" fmla="*/ 6226645 h 6857999"/>
              <a:gd name="connsiteX118" fmla="*/ 11566554 w 12191999"/>
              <a:gd name="connsiteY118" fmla="*/ 6233447 h 6857999"/>
              <a:gd name="connsiteX119" fmla="*/ 11599244 w 12191999"/>
              <a:gd name="connsiteY119" fmla="*/ 6281653 h 6857999"/>
              <a:gd name="connsiteX120" fmla="*/ 11610892 w 12191999"/>
              <a:gd name="connsiteY120" fmla="*/ 6299124 h 6857999"/>
              <a:gd name="connsiteX121" fmla="*/ 11610892 w 12191999"/>
              <a:gd name="connsiteY121" fmla="*/ 6515498 h 6857999"/>
              <a:gd name="connsiteX122" fmla="*/ 11625770 w 12191999"/>
              <a:gd name="connsiteY122" fmla="*/ 6515498 h 6857999"/>
              <a:gd name="connsiteX123" fmla="*/ 11625770 w 12191999"/>
              <a:gd name="connsiteY123" fmla="*/ 6299124 h 6857999"/>
              <a:gd name="connsiteX124" fmla="*/ 11637460 w 12191999"/>
              <a:gd name="connsiteY124" fmla="*/ 6281653 h 6857999"/>
              <a:gd name="connsiteX125" fmla="*/ 11670150 w 12191999"/>
              <a:gd name="connsiteY125" fmla="*/ 6233447 h 6857999"/>
              <a:gd name="connsiteX126" fmla="*/ 11669683 w 12191999"/>
              <a:gd name="connsiteY126" fmla="*/ 6226475 h 6857999"/>
              <a:gd name="connsiteX127" fmla="*/ 11669683 w 12191999"/>
              <a:gd name="connsiteY127" fmla="*/ 6226092 h 6857999"/>
              <a:gd name="connsiteX128" fmla="*/ 11673934 w 12191999"/>
              <a:gd name="connsiteY128" fmla="*/ 6220098 h 6857999"/>
              <a:gd name="connsiteX129" fmla="*/ 11674189 w 12191999"/>
              <a:gd name="connsiteY129" fmla="*/ 6220098 h 6857999"/>
              <a:gd name="connsiteX130" fmla="*/ 11863909 w 12191999"/>
              <a:gd name="connsiteY130" fmla="*/ 6147279 h 6857999"/>
              <a:gd name="connsiteX131" fmla="*/ 11865950 w 12191999"/>
              <a:gd name="connsiteY131" fmla="*/ 6146472 h 6857999"/>
              <a:gd name="connsiteX132" fmla="*/ 11886397 w 12191999"/>
              <a:gd name="connsiteY132" fmla="*/ 6151105 h 6857999"/>
              <a:gd name="connsiteX133" fmla="*/ 11959680 w 12191999"/>
              <a:gd name="connsiteY133" fmla="*/ 6154081 h 6857999"/>
              <a:gd name="connsiteX134" fmla="*/ 11972947 w 12191999"/>
              <a:gd name="connsiteY134" fmla="*/ 6097373 h 6857999"/>
              <a:gd name="connsiteX135" fmla="*/ 11972692 w 12191999"/>
              <a:gd name="connsiteY135" fmla="*/ 6097416 h 6857999"/>
              <a:gd name="connsiteX136" fmla="*/ 11905696 w 12191999"/>
              <a:gd name="connsiteY136" fmla="*/ 6067567 h 6857999"/>
              <a:gd name="connsiteX137" fmla="*/ 11872411 w 12191999"/>
              <a:gd name="connsiteY137" fmla="*/ 6115397 h 6857999"/>
              <a:gd name="connsiteX138" fmla="*/ 11860296 w 12191999"/>
              <a:gd name="connsiteY138" fmla="*/ 6132401 h 6857999"/>
              <a:gd name="connsiteX139" fmla="*/ 11858298 w 12191999"/>
              <a:gd name="connsiteY139" fmla="*/ 6133166 h 6857999"/>
              <a:gd name="connsiteX140" fmla="*/ 11668322 w 12191999"/>
              <a:gd name="connsiteY140" fmla="*/ 6206113 h 6857999"/>
              <a:gd name="connsiteX141" fmla="*/ 11661904 w 12191999"/>
              <a:gd name="connsiteY141" fmla="*/ 6205475 h 6857999"/>
              <a:gd name="connsiteX142" fmla="*/ 11664029 w 12191999"/>
              <a:gd name="connsiteY142" fmla="*/ 6199396 h 6857999"/>
              <a:gd name="connsiteX143" fmla="*/ 11810007 w 12191999"/>
              <a:gd name="connsiteY143" fmla="*/ 6058392 h 6857999"/>
              <a:gd name="connsiteX144" fmla="*/ 11811750 w 12191999"/>
              <a:gd name="connsiteY144" fmla="*/ 6056734 h 6857999"/>
              <a:gd name="connsiteX145" fmla="*/ 11832410 w 12191999"/>
              <a:gd name="connsiteY145" fmla="*/ 6052993 h 6857999"/>
              <a:gd name="connsiteX146" fmla="*/ 11901105 w 12191999"/>
              <a:gd name="connsiteY146" fmla="*/ 6027123 h 6857999"/>
              <a:gd name="connsiteX147" fmla="*/ 11875234 w 12191999"/>
              <a:gd name="connsiteY147" fmla="*/ 5958429 h 6857999"/>
              <a:gd name="connsiteX148" fmla="*/ 11806538 w 12191999"/>
              <a:gd name="connsiteY148" fmla="*/ 5984299 h 6857999"/>
              <a:gd name="connsiteX149" fmla="*/ 11805799 w 12191999"/>
              <a:gd name="connsiteY149" fmla="*/ 6025404 h 6857999"/>
              <a:gd name="connsiteX150" fmla="*/ 11801590 w 12191999"/>
              <a:gd name="connsiteY150" fmla="*/ 6046064 h 6857999"/>
              <a:gd name="connsiteX151" fmla="*/ 11800060 w 12191999"/>
              <a:gd name="connsiteY151" fmla="*/ 6047552 h 6857999"/>
              <a:gd name="connsiteX152" fmla="*/ 11653657 w 12191999"/>
              <a:gd name="connsiteY152" fmla="*/ 6188896 h 6857999"/>
              <a:gd name="connsiteX153" fmla="*/ 11647493 w 12191999"/>
              <a:gd name="connsiteY153" fmla="*/ 6190809 h 6857999"/>
              <a:gd name="connsiteX154" fmla="*/ 11647110 w 12191999"/>
              <a:gd name="connsiteY154" fmla="*/ 6184348 h 6857999"/>
              <a:gd name="connsiteX155" fmla="*/ 11647110 w 12191999"/>
              <a:gd name="connsiteY155" fmla="*/ 6184093 h 6857999"/>
              <a:gd name="connsiteX156" fmla="*/ 11726518 w 12191999"/>
              <a:gd name="connsiteY156" fmla="*/ 5997220 h 6857999"/>
              <a:gd name="connsiteX157" fmla="*/ 11727453 w 12191999"/>
              <a:gd name="connsiteY157" fmla="*/ 5995010 h 6857999"/>
              <a:gd name="connsiteX158" fmla="*/ 11745010 w 12191999"/>
              <a:gd name="connsiteY158" fmla="*/ 5983532 h 6857999"/>
              <a:gd name="connsiteX159" fmla="*/ 11797973 w 12191999"/>
              <a:gd name="connsiteY159" fmla="*/ 5932882 h 6857999"/>
              <a:gd name="connsiteX160" fmla="*/ 11747322 w 12191999"/>
              <a:gd name="connsiteY160" fmla="*/ 5879920 h 6857999"/>
              <a:gd name="connsiteX161" fmla="*/ 11694359 w 12191999"/>
              <a:gd name="connsiteY161" fmla="*/ 5930569 h 6857999"/>
              <a:gd name="connsiteX162" fmla="*/ 11709727 w 12191999"/>
              <a:gd name="connsiteY162" fmla="*/ 5968569 h 6857999"/>
              <a:gd name="connsiteX163" fmla="*/ 11713638 w 12191999"/>
              <a:gd name="connsiteY163" fmla="*/ 5989186 h 6857999"/>
              <a:gd name="connsiteX164" fmla="*/ 11712787 w 12191999"/>
              <a:gd name="connsiteY164" fmla="*/ 5991184 h 6857999"/>
              <a:gd name="connsiteX165" fmla="*/ 11633295 w 12191999"/>
              <a:gd name="connsiteY165" fmla="*/ 6178482 h 6857999"/>
              <a:gd name="connsiteX166" fmla="*/ 11628363 w 12191999"/>
              <a:gd name="connsiteY166" fmla="*/ 6182732 h 6857999"/>
              <a:gd name="connsiteX167" fmla="*/ 11625473 w 12191999"/>
              <a:gd name="connsiteY167" fmla="*/ 6176951 h 6857999"/>
              <a:gd name="connsiteX168" fmla="*/ 11625473 w 12191999"/>
              <a:gd name="connsiteY168" fmla="*/ 5971247 h 6857999"/>
              <a:gd name="connsiteX169" fmla="*/ 11637163 w 12191999"/>
              <a:gd name="connsiteY169" fmla="*/ 5953818 h 6857999"/>
              <a:gd name="connsiteX170" fmla="*/ 11666239 w 12191999"/>
              <a:gd name="connsiteY170" fmla="*/ 5886483 h 6857999"/>
              <a:gd name="connsiteX171" fmla="*/ 11619171 w 12191999"/>
              <a:gd name="connsiteY171" fmla="*/ 5853750 h 6857999"/>
              <a:gd name="connsiteX172" fmla="*/ 0 w 12191999"/>
              <a:gd name="connsiteY172" fmla="*/ 0 h 6857999"/>
              <a:gd name="connsiteX173" fmla="*/ 12191999 w 12191999"/>
              <a:gd name="connsiteY173" fmla="*/ 0 h 6857999"/>
              <a:gd name="connsiteX174" fmla="*/ 12191999 w 12191999"/>
              <a:gd name="connsiteY174" fmla="*/ 6857999 h 6857999"/>
              <a:gd name="connsiteX175" fmla="*/ 0 w 12191999"/>
              <a:gd name="connsiteY175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1999" h="6857999">
                <a:moveTo>
                  <a:pt x="11480217" y="6632401"/>
                </a:moveTo>
                <a:cubicBezTo>
                  <a:pt x="11441459" y="6664424"/>
                  <a:pt x="11392673" y="6681789"/>
                  <a:pt x="11342400" y="6681458"/>
                </a:cubicBezTo>
                <a:cubicBezTo>
                  <a:pt x="11313805" y="6681169"/>
                  <a:pt x="11285570" y="6675051"/>
                  <a:pt x="11259421" y="6663476"/>
                </a:cubicBezTo>
                <a:lnTo>
                  <a:pt x="11259421" y="6700715"/>
                </a:lnTo>
                <a:cubicBezTo>
                  <a:pt x="11285982" y="6710322"/>
                  <a:pt x="11314074" y="6715002"/>
                  <a:pt x="11342315" y="6714531"/>
                </a:cubicBezTo>
                <a:cubicBezTo>
                  <a:pt x="11393497" y="6714531"/>
                  <a:pt x="11438812" y="6702075"/>
                  <a:pt x="11480217" y="6672318"/>
                </a:cubicBezTo>
                <a:cubicBezTo>
                  <a:pt x="11516562" y="6700035"/>
                  <a:pt x="11567106" y="6714531"/>
                  <a:pt x="11618118" y="6714531"/>
                </a:cubicBezTo>
                <a:lnTo>
                  <a:pt x="11618075" y="6714573"/>
                </a:lnTo>
                <a:cubicBezTo>
                  <a:pt x="11669257" y="6714573"/>
                  <a:pt x="11719589" y="6700077"/>
                  <a:pt x="11755977" y="6672361"/>
                </a:cubicBezTo>
                <a:cubicBezTo>
                  <a:pt x="11797382" y="6702245"/>
                  <a:pt x="11842867" y="6714573"/>
                  <a:pt x="11893879" y="6714573"/>
                </a:cubicBezTo>
                <a:cubicBezTo>
                  <a:pt x="11922109" y="6715028"/>
                  <a:pt x="11950183" y="6710331"/>
                  <a:pt x="11976730" y="6700715"/>
                </a:cubicBezTo>
                <a:lnTo>
                  <a:pt x="11976730" y="6663476"/>
                </a:lnTo>
                <a:cubicBezTo>
                  <a:pt x="11950582" y="6675051"/>
                  <a:pt x="11922347" y="6681169"/>
                  <a:pt x="11893751" y="6681458"/>
                </a:cubicBezTo>
                <a:cubicBezTo>
                  <a:pt x="11843479" y="6681789"/>
                  <a:pt x="11794691" y="6664424"/>
                  <a:pt x="11755935" y="6632401"/>
                </a:cubicBezTo>
                <a:cubicBezTo>
                  <a:pt x="11718186" y="6664156"/>
                  <a:pt x="11669427" y="6678482"/>
                  <a:pt x="11618075" y="6678482"/>
                </a:cubicBezTo>
                <a:cubicBezTo>
                  <a:pt x="11566724" y="6678482"/>
                  <a:pt x="11517965" y="6664156"/>
                  <a:pt x="11480217" y="6632401"/>
                </a:cubicBezTo>
                <a:close/>
                <a:moveTo>
                  <a:pt x="11480259" y="6567997"/>
                </a:moveTo>
                <a:cubicBezTo>
                  <a:pt x="11441697" y="6600589"/>
                  <a:pt x="11392933" y="6618639"/>
                  <a:pt x="11342443" y="6619009"/>
                </a:cubicBezTo>
                <a:cubicBezTo>
                  <a:pt x="11313880" y="6618881"/>
                  <a:pt x="11285643" y="6612922"/>
                  <a:pt x="11259464" y="6601495"/>
                </a:cubicBezTo>
                <a:lnTo>
                  <a:pt x="11259464" y="6639754"/>
                </a:lnTo>
                <a:cubicBezTo>
                  <a:pt x="11285676" y="6650827"/>
                  <a:pt x="11313859" y="6656481"/>
                  <a:pt x="11342315" y="6656375"/>
                </a:cubicBezTo>
                <a:cubicBezTo>
                  <a:pt x="11393327" y="6656375"/>
                  <a:pt x="11438855" y="6639669"/>
                  <a:pt x="11480217" y="6607361"/>
                </a:cubicBezTo>
                <a:cubicBezTo>
                  <a:pt x="11518475" y="6640391"/>
                  <a:pt x="11571613" y="6655652"/>
                  <a:pt x="11618118" y="6655652"/>
                </a:cubicBezTo>
                <a:cubicBezTo>
                  <a:pt x="11664624" y="6655652"/>
                  <a:pt x="11717676" y="6640391"/>
                  <a:pt x="11756020" y="6607361"/>
                </a:cubicBezTo>
                <a:cubicBezTo>
                  <a:pt x="11797382" y="6639669"/>
                  <a:pt x="11842739" y="6656375"/>
                  <a:pt x="11893921" y="6656375"/>
                </a:cubicBezTo>
                <a:cubicBezTo>
                  <a:pt x="11922377" y="6656481"/>
                  <a:pt x="11950561" y="6650827"/>
                  <a:pt x="11976772" y="6639754"/>
                </a:cubicBezTo>
                <a:lnTo>
                  <a:pt x="11976772" y="6601495"/>
                </a:lnTo>
                <a:cubicBezTo>
                  <a:pt x="11950595" y="6612922"/>
                  <a:pt x="11922356" y="6618881"/>
                  <a:pt x="11893793" y="6619009"/>
                </a:cubicBezTo>
                <a:cubicBezTo>
                  <a:pt x="11843305" y="6618639"/>
                  <a:pt x="11794538" y="6600589"/>
                  <a:pt x="11755977" y="6567997"/>
                </a:cubicBezTo>
                <a:cubicBezTo>
                  <a:pt x="11717472" y="6600772"/>
                  <a:pt x="11668683" y="6618992"/>
                  <a:pt x="11618118" y="6619476"/>
                </a:cubicBezTo>
                <a:cubicBezTo>
                  <a:pt x="11567553" y="6618992"/>
                  <a:pt x="11518764" y="6600772"/>
                  <a:pt x="11480259" y="6567997"/>
                </a:cubicBezTo>
                <a:close/>
                <a:moveTo>
                  <a:pt x="11480216" y="6488377"/>
                </a:moveTo>
                <a:cubicBezTo>
                  <a:pt x="11454285" y="6533948"/>
                  <a:pt x="11389755" y="6558391"/>
                  <a:pt x="11342315" y="6558391"/>
                </a:cubicBezTo>
                <a:cubicBezTo>
                  <a:pt x="11313462" y="6557855"/>
                  <a:pt x="11285112" y="6550743"/>
                  <a:pt x="11259421" y="6537603"/>
                </a:cubicBezTo>
                <a:lnTo>
                  <a:pt x="11259421" y="6577733"/>
                </a:lnTo>
                <a:cubicBezTo>
                  <a:pt x="11285634" y="6588815"/>
                  <a:pt x="11313813" y="6594499"/>
                  <a:pt x="11342272" y="6594439"/>
                </a:cubicBezTo>
                <a:cubicBezTo>
                  <a:pt x="11393497" y="6594439"/>
                  <a:pt x="11434561" y="6579773"/>
                  <a:pt x="11480216" y="6542875"/>
                </a:cubicBezTo>
                <a:cubicBezTo>
                  <a:pt x="11518007" y="6574757"/>
                  <a:pt x="11568551" y="6596607"/>
                  <a:pt x="11618117" y="6596607"/>
                </a:cubicBezTo>
                <a:lnTo>
                  <a:pt x="11618075" y="6596650"/>
                </a:lnTo>
                <a:cubicBezTo>
                  <a:pt x="11667641" y="6596650"/>
                  <a:pt x="11718185" y="6574800"/>
                  <a:pt x="11755976" y="6542917"/>
                </a:cubicBezTo>
                <a:cubicBezTo>
                  <a:pt x="11801589" y="6579816"/>
                  <a:pt x="11842866" y="6594439"/>
                  <a:pt x="11893878" y="6594439"/>
                </a:cubicBezTo>
                <a:cubicBezTo>
                  <a:pt x="11922338" y="6594499"/>
                  <a:pt x="11950518" y="6588815"/>
                  <a:pt x="11976729" y="6577733"/>
                </a:cubicBezTo>
                <a:lnTo>
                  <a:pt x="11976729" y="6537603"/>
                </a:lnTo>
                <a:cubicBezTo>
                  <a:pt x="11951036" y="6550743"/>
                  <a:pt x="11922687" y="6557855"/>
                  <a:pt x="11893835" y="6558391"/>
                </a:cubicBezTo>
                <a:cubicBezTo>
                  <a:pt x="11846395" y="6558391"/>
                  <a:pt x="11781865" y="6533948"/>
                  <a:pt x="11755934" y="6488377"/>
                </a:cubicBezTo>
                <a:cubicBezTo>
                  <a:pt x="11730045" y="6533948"/>
                  <a:pt x="11665473" y="6558391"/>
                  <a:pt x="11618075" y="6558391"/>
                </a:cubicBezTo>
                <a:cubicBezTo>
                  <a:pt x="11570677" y="6558391"/>
                  <a:pt x="11506105" y="6533948"/>
                  <a:pt x="11480216" y="6488377"/>
                </a:cubicBezTo>
                <a:close/>
                <a:moveTo>
                  <a:pt x="11973627" y="6258616"/>
                </a:moveTo>
                <a:cubicBezTo>
                  <a:pt x="11833940" y="6280084"/>
                  <a:pt x="11675633" y="6357749"/>
                  <a:pt x="11639160" y="6376326"/>
                </a:cubicBezTo>
                <a:cubicBezTo>
                  <a:pt x="11677419" y="6388611"/>
                  <a:pt x="11724902" y="6393925"/>
                  <a:pt x="11775956" y="6389674"/>
                </a:cubicBezTo>
                <a:cubicBezTo>
                  <a:pt x="11847117" y="6383722"/>
                  <a:pt x="11908672" y="6360597"/>
                  <a:pt x="11945528" y="6329820"/>
                </a:cubicBezTo>
                <a:cubicBezTo>
                  <a:pt x="11973116" y="6307247"/>
                  <a:pt x="11978770" y="6284675"/>
                  <a:pt x="11976262" y="6268308"/>
                </a:cubicBezTo>
                <a:cubicBezTo>
                  <a:pt x="11975752" y="6264989"/>
                  <a:pt x="11974868" y="6261736"/>
                  <a:pt x="11973627" y="6258616"/>
                </a:cubicBezTo>
                <a:close/>
                <a:moveTo>
                  <a:pt x="11262694" y="6258490"/>
                </a:moveTo>
                <a:lnTo>
                  <a:pt x="11262651" y="6258618"/>
                </a:lnTo>
                <a:lnTo>
                  <a:pt x="11262658" y="6258619"/>
                </a:lnTo>
                <a:lnTo>
                  <a:pt x="11260016" y="6268182"/>
                </a:lnTo>
                <a:cubicBezTo>
                  <a:pt x="11257508" y="6284549"/>
                  <a:pt x="11263162" y="6307122"/>
                  <a:pt x="11290793" y="6329694"/>
                </a:cubicBezTo>
                <a:cubicBezTo>
                  <a:pt x="11327564" y="6360642"/>
                  <a:pt x="11389118" y="6383597"/>
                  <a:pt x="11460279" y="6389676"/>
                </a:cubicBezTo>
                <a:cubicBezTo>
                  <a:pt x="11511334" y="6393927"/>
                  <a:pt x="11558860" y="6388613"/>
                  <a:pt x="11597118" y="6376328"/>
                </a:cubicBezTo>
                <a:cubicBezTo>
                  <a:pt x="11569763" y="6362395"/>
                  <a:pt x="11473853" y="6315225"/>
                  <a:pt x="11368695" y="6283454"/>
                </a:cubicBezTo>
                <a:lnTo>
                  <a:pt x="11262658" y="6258619"/>
                </a:lnTo>
                <a:close/>
                <a:moveTo>
                  <a:pt x="11349328" y="6212452"/>
                </a:moveTo>
                <a:cubicBezTo>
                  <a:pt x="11308902" y="6214747"/>
                  <a:pt x="11280931" y="6229668"/>
                  <a:pt x="11267880" y="6248755"/>
                </a:cubicBezTo>
                <a:cubicBezTo>
                  <a:pt x="11401913" y="6270223"/>
                  <a:pt x="11551420" y="6341554"/>
                  <a:pt x="11596310" y="6364127"/>
                </a:cubicBezTo>
                <a:cubicBezTo>
                  <a:pt x="11577733" y="6321659"/>
                  <a:pt x="11543726" y="6281530"/>
                  <a:pt x="11496965" y="6252454"/>
                </a:cubicBezTo>
                <a:cubicBezTo>
                  <a:pt x="11449014" y="6222611"/>
                  <a:pt x="11397407" y="6209646"/>
                  <a:pt x="11349328" y="6212452"/>
                </a:cubicBezTo>
                <a:close/>
                <a:moveTo>
                  <a:pt x="11886907" y="6212451"/>
                </a:moveTo>
                <a:cubicBezTo>
                  <a:pt x="11838828" y="6209645"/>
                  <a:pt x="11787221" y="6222610"/>
                  <a:pt x="11739270" y="6252453"/>
                </a:cubicBezTo>
                <a:cubicBezTo>
                  <a:pt x="11692509" y="6281529"/>
                  <a:pt x="11658502" y="6321658"/>
                  <a:pt x="11639925" y="6364126"/>
                </a:cubicBezTo>
                <a:cubicBezTo>
                  <a:pt x="11684858" y="6341553"/>
                  <a:pt x="11834322" y="6270222"/>
                  <a:pt x="11968355" y="6248754"/>
                </a:cubicBezTo>
                <a:cubicBezTo>
                  <a:pt x="11955305" y="6229667"/>
                  <a:pt x="11927333" y="6214746"/>
                  <a:pt x="11886907" y="6212451"/>
                </a:cubicBezTo>
                <a:close/>
                <a:moveTo>
                  <a:pt x="11619171" y="5853750"/>
                </a:moveTo>
                <a:cubicBezTo>
                  <a:pt x="11612436" y="5853600"/>
                  <a:pt x="11605560" y="5854767"/>
                  <a:pt x="11598904" y="5857408"/>
                </a:cubicBezTo>
                <a:cubicBezTo>
                  <a:pt x="11572280" y="5867973"/>
                  <a:pt x="11559264" y="5898119"/>
                  <a:pt x="11569827" y="5924742"/>
                </a:cubicBezTo>
                <a:cubicBezTo>
                  <a:pt x="11575098" y="5938026"/>
                  <a:pt x="11585620" y="5948546"/>
                  <a:pt x="11598904" y="5953818"/>
                </a:cubicBezTo>
                <a:cubicBezTo>
                  <a:pt x="11605952" y="5956739"/>
                  <a:pt x="11610547" y="5963617"/>
                  <a:pt x="11610552" y="5971247"/>
                </a:cubicBezTo>
                <a:lnTo>
                  <a:pt x="11610552" y="6176909"/>
                </a:lnTo>
                <a:cubicBezTo>
                  <a:pt x="11610552" y="6179969"/>
                  <a:pt x="11609404" y="6182307"/>
                  <a:pt x="11607661" y="6182690"/>
                </a:cubicBezTo>
                <a:cubicBezTo>
                  <a:pt x="11605918" y="6183072"/>
                  <a:pt x="11603963" y="6181287"/>
                  <a:pt x="11602730" y="6178439"/>
                </a:cubicBezTo>
                <a:lnTo>
                  <a:pt x="11523322" y="5991397"/>
                </a:lnTo>
                <a:lnTo>
                  <a:pt x="11522387" y="5989186"/>
                </a:lnTo>
                <a:cubicBezTo>
                  <a:pt x="11519385" y="5982156"/>
                  <a:pt x="11520933" y="5974011"/>
                  <a:pt x="11526297" y="5968569"/>
                </a:cubicBezTo>
                <a:cubicBezTo>
                  <a:pt x="11546693" y="5948424"/>
                  <a:pt x="11546893" y="5915561"/>
                  <a:pt x="11526748" y="5895167"/>
                </a:cubicBezTo>
                <a:cubicBezTo>
                  <a:pt x="11506603" y="5874772"/>
                  <a:pt x="11473743" y="5874570"/>
                  <a:pt x="11453347" y="5894714"/>
                </a:cubicBezTo>
                <a:cubicBezTo>
                  <a:pt x="11432953" y="5914859"/>
                  <a:pt x="11432750" y="5947722"/>
                  <a:pt x="11452895" y="5968117"/>
                </a:cubicBezTo>
                <a:cubicBezTo>
                  <a:pt x="11462938" y="5978283"/>
                  <a:pt x="11476727" y="5983860"/>
                  <a:pt x="11491014" y="5983532"/>
                </a:cubicBezTo>
                <a:cubicBezTo>
                  <a:pt x="11498653" y="5983443"/>
                  <a:pt x="11505587" y="5987978"/>
                  <a:pt x="11508571" y="5995010"/>
                </a:cubicBezTo>
                <a:lnTo>
                  <a:pt x="11509506" y="5997220"/>
                </a:lnTo>
                <a:lnTo>
                  <a:pt x="11588829" y="6184050"/>
                </a:lnTo>
                <a:cubicBezTo>
                  <a:pt x="11588821" y="6184135"/>
                  <a:pt x="11588821" y="6184220"/>
                  <a:pt x="11588829" y="6184305"/>
                </a:cubicBezTo>
                <a:cubicBezTo>
                  <a:pt x="11589977" y="6187154"/>
                  <a:pt x="11589892" y="6189747"/>
                  <a:pt x="11588447" y="6190767"/>
                </a:cubicBezTo>
                <a:cubicBezTo>
                  <a:pt x="11587001" y="6191787"/>
                  <a:pt x="11584493" y="6190767"/>
                  <a:pt x="11582283" y="6188854"/>
                </a:cubicBezTo>
                <a:lnTo>
                  <a:pt x="11436347" y="6047637"/>
                </a:lnTo>
                <a:lnTo>
                  <a:pt x="11434646" y="6045979"/>
                </a:lnTo>
                <a:cubicBezTo>
                  <a:pt x="11429205" y="6040643"/>
                  <a:pt x="11427526" y="6032549"/>
                  <a:pt x="11430396" y="6025489"/>
                </a:cubicBezTo>
                <a:cubicBezTo>
                  <a:pt x="11441254" y="5998985"/>
                  <a:pt x="11428571" y="5968696"/>
                  <a:pt x="11402066" y="5957838"/>
                </a:cubicBezTo>
                <a:cubicBezTo>
                  <a:pt x="11375562" y="5946979"/>
                  <a:pt x="11345273" y="5959662"/>
                  <a:pt x="11334415" y="5986166"/>
                </a:cubicBezTo>
                <a:cubicBezTo>
                  <a:pt x="11323556" y="6012671"/>
                  <a:pt x="11336240" y="6042960"/>
                  <a:pt x="11362744" y="6053818"/>
                </a:cubicBezTo>
                <a:cubicBezTo>
                  <a:pt x="11375944" y="6059226"/>
                  <a:pt x="11390789" y="6058958"/>
                  <a:pt x="11403785" y="6053078"/>
                </a:cubicBezTo>
                <a:cubicBezTo>
                  <a:pt x="11410782" y="6050045"/>
                  <a:pt x="11418916" y="6051521"/>
                  <a:pt x="11424402" y="6056819"/>
                </a:cubicBezTo>
                <a:lnTo>
                  <a:pt x="11426144" y="6058477"/>
                </a:lnTo>
                <a:lnTo>
                  <a:pt x="11572123" y="6199481"/>
                </a:lnTo>
                <a:cubicBezTo>
                  <a:pt x="11574291" y="6201607"/>
                  <a:pt x="11575226" y="6204030"/>
                  <a:pt x="11574291" y="6205560"/>
                </a:cubicBezTo>
                <a:cubicBezTo>
                  <a:pt x="11573356" y="6207091"/>
                  <a:pt x="11570720" y="6207218"/>
                  <a:pt x="11567872" y="6206198"/>
                </a:cubicBezTo>
                <a:lnTo>
                  <a:pt x="11378194" y="6133421"/>
                </a:lnTo>
                <a:lnTo>
                  <a:pt x="11375941" y="6132571"/>
                </a:lnTo>
                <a:cubicBezTo>
                  <a:pt x="11368849" y="6129856"/>
                  <a:pt x="11364076" y="6123156"/>
                  <a:pt x="11363826" y="6115567"/>
                </a:cubicBezTo>
                <a:cubicBezTo>
                  <a:pt x="11363463" y="6086927"/>
                  <a:pt x="11339952" y="6064003"/>
                  <a:pt x="11311311" y="6064365"/>
                </a:cubicBezTo>
                <a:cubicBezTo>
                  <a:pt x="11282672" y="6064728"/>
                  <a:pt x="11259748" y="6088239"/>
                  <a:pt x="11260110" y="6116879"/>
                </a:cubicBezTo>
                <a:cubicBezTo>
                  <a:pt x="11260472" y="6145519"/>
                  <a:pt x="11283984" y="6168445"/>
                  <a:pt x="11312624" y="6168080"/>
                </a:cubicBezTo>
                <a:cubicBezTo>
                  <a:pt x="11326988" y="6167901"/>
                  <a:pt x="11340633" y="6161767"/>
                  <a:pt x="11350307" y="6151148"/>
                </a:cubicBezTo>
                <a:cubicBezTo>
                  <a:pt x="11355559" y="6145613"/>
                  <a:pt x="11363629" y="6143785"/>
                  <a:pt x="11370754" y="6146514"/>
                </a:cubicBezTo>
                <a:lnTo>
                  <a:pt x="11372795" y="6147322"/>
                </a:lnTo>
                <a:lnTo>
                  <a:pt x="11562388" y="6220098"/>
                </a:lnTo>
                <a:lnTo>
                  <a:pt x="11562771" y="6220098"/>
                </a:lnTo>
                <a:cubicBezTo>
                  <a:pt x="11565576" y="6221246"/>
                  <a:pt x="11567532" y="6222479"/>
                  <a:pt x="11567022" y="6226135"/>
                </a:cubicBezTo>
                <a:cubicBezTo>
                  <a:pt x="11567005" y="6226305"/>
                  <a:pt x="11567005" y="6226475"/>
                  <a:pt x="11567022" y="6226645"/>
                </a:cubicBezTo>
                <a:cubicBezTo>
                  <a:pt x="11566715" y="6228898"/>
                  <a:pt x="11566558" y="6231172"/>
                  <a:pt x="11566554" y="6233447"/>
                </a:cubicBezTo>
                <a:cubicBezTo>
                  <a:pt x="11566571" y="6254689"/>
                  <a:pt x="11579515" y="6273780"/>
                  <a:pt x="11599244" y="6281653"/>
                </a:cubicBezTo>
                <a:cubicBezTo>
                  <a:pt x="11606301" y="6284590"/>
                  <a:pt x="11610896" y="6291481"/>
                  <a:pt x="11610892" y="6299124"/>
                </a:cubicBezTo>
                <a:lnTo>
                  <a:pt x="11610892" y="6515498"/>
                </a:lnTo>
                <a:lnTo>
                  <a:pt x="11625770" y="6515498"/>
                </a:lnTo>
                <a:lnTo>
                  <a:pt x="11625770" y="6299124"/>
                </a:lnTo>
                <a:cubicBezTo>
                  <a:pt x="11625762" y="6291468"/>
                  <a:pt x="11630382" y="6284564"/>
                  <a:pt x="11637460" y="6281653"/>
                </a:cubicBezTo>
                <a:cubicBezTo>
                  <a:pt x="11657189" y="6273780"/>
                  <a:pt x="11670133" y="6254689"/>
                  <a:pt x="11670150" y="6233447"/>
                </a:cubicBezTo>
                <a:cubicBezTo>
                  <a:pt x="11670146" y="6231117"/>
                  <a:pt x="11669989" y="6228787"/>
                  <a:pt x="11669683" y="6226475"/>
                </a:cubicBezTo>
                <a:cubicBezTo>
                  <a:pt x="11669695" y="6226348"/>
                  <a:pt x="11669695" y="6226220"/>
                  <a:pt x="11669683" y="6226092"/>
                </a:cubicBezTo>
                <a:cubicBezTo>
                  <a:pt x="11669087" y="6222479"/>
                  <a:pt x="11671043" y="6221246"/>
                  <a:pt x="11673934" y="6220098"/>
                </a:cubicBezTo>
                <a:lnTo>
                  <a:pt x="11674189" y="6220098"/>
                </a:lnTo>
                <a:lnTo>
                  <a:pt x="11863909" y="6147279"/>
                </a:lnTo>
                <a:lnTo>
                  <a:pt x="11865950" y="6146472"/>
                </a:lnTo>
                <a:cubicBezTo>
                  <a:pt x="11873074" y="6143743"/>
                  <a:pt x="11881143" y="6145570"/>
                  <a:pt x="11886397" y="6151105"/>
                </a:cubicBezTo>
                <a:cubicBezTo>
                  <a:pt x="11905811" y="6172165"/>
                  <a:pt x="11938620" y="6173495"/>
                  <a:pt x="11959680" y="6154081"/>
                </a:cubicBezTo>
                <a:cubicBezTo>
                  <a:pt x="11975302" y="6139683"/>
                  <a:pt x="11980556" y="6117209"/>
                  <a:pt x="11972947" y="6097373"/>
                </a:cubicBezTo>
                <a:lnTo>
                  <a:pt x="11972692" y="6097416"/>
                </a:lnTo>
                <a:cubicBezTo>
                  <a:pt x="11962434" y="6070673"/>
                  <a:pt x="11932439" y="6057309"/>
                  <a:pt x="11905696" y="6067567"/>
                </a:cubicBezTo>
                <a:cubicBezTo>
                  <a:pt x="11885845" y="6075181"/>
                  <a:pt x="11872653" y="6094139"/>
                  <a:pt x="11872411" y="6115397"/>
                </a:cubicBezTo>
                <a:cubicBezTo>
                  <a:pt x="11872160" y="6122986"/>
                  <a:pt x="11867387" y="6129686"/>
                  <a:pt x="11860296" y="6132401"/>
                </a:cubicBezTo>
                <a:lnTo>
                  <a:pt x="11858298" y="6133166"/>
                </a:lnTo>
                <a:lnTo>
                  <a:pt x="11668322" y="6206113"/>
                </a:lnTo>
                <a:cubicBezTo>
                  <a:pt x="11665432" y="6207133"/>
                  <a:pt x="11662839" y="6206963"/>
                  <a:pt x="11661904" y="6205475"/>
                </a:cubicBezTo>
                <a:cubicBezTo>
                  <a:pt x="11660968" y="6203987"/>
                  <a:pt x="11661904" y="6201522"/>
                  <a:pt x="11664029" y="6199396"/>
                </a:cubicBezTo>
                <a:lnTo>
                  <a:pt x="11810007" y="6058392"/>
                </a:lnTo>
                <a:lnTo>
                  <a:pt x="11811750" y="6056734"/>
                </a:lnTo>
                <a:cubicBezTo>
                  <a:pt x="11817251" y="6051429"/>
                  <a:pt x="11825400" y="6049953"/>
                  <a:pt x="11832410" y="6052993"/>
                </a:cubicBezTo>
                <a:cubicBezTo>
                  <a:pt x="11858524" y="6064819"/>
                  <a:pt x="11889279" y="6053236"/>
                  <a:pt x="11901105" y="6027123"/>
                </a:cubicBezTo>
                <a:cubicBezTo>
                  <a:pt x="11912932" y="6001010"/>
                  <a:pt x="11901347" y="5970255"/>
                  <a:pt x="11875234" y="5958429"/>
                </a:cubicBezTo>
                <a:cubicBezTo>
                  <a:pt x="11849120" y="5946604"/>
                  <a:pt x="11818365" y="5958186"/>
                  <a:pt x="11806538" y="5984299"/>
                </a:cubicBezTo>
                <a:cubicBezTo>
                  <a:pt x="11800647" y="5997315"/>
                  <a:pt x="11800379" y="6012185"/>
                  <a:pt x="11805799" y="6025404"/>
                </a:cubicBezTo>
                <a:cubicBezTo>
                  <a:pt x="11808757" y="6032503"/>
                  <a:pt x="11807087" y="6040687"/>
                  <a:pt x="11801590" y="6046064"/>
                </a:cubicBezTo>
                <a:lnTo>
                  <a:pt x="11800060" y="6047552"/>
                </a:lnTo>
                <a:lnTo>
                  <a:pt x="11653657" y="6188896"/>
                </a:lnTo>
                <a:cubicBezTo>
                  <a:pt x="11651446" y="6190979"/>
                  <a:pt x="11648980" y="6191829"/>
                  <a:pt x="11647493" y="6190809"/>
                </a:cubicBezTo>
                <a:cubicBezTo>
                  <a:pt x="11646005" y="6189789"/>
                  <a:pt x="11645962" y="6187196"/>
                  <a:pt x="11647110" y="6184348"/>
                </a:cubicBezTo>
                <a:cubicBezTo>
                  <a:pt x="11647118" y="6184263"/>
                  <a:pt x="11647118" y="6184178"/>
                  <a:pt x="11647110" y="6184093"/>
                </a:cubicBezTo>
                <a:lnTo>
                  <a:pt x="11726518" y="5997220"/>
                </a:lnTo>
                <a:lnTo>
                  <a:pt x="11727453" y="5995010"/>
                </a:lnTo>
                <a:cubicBezTo>
                  <a:pt x="11730437" y="5987978"/>
                  <a:pt x="11737371" y="5983443"/>
                  <a:pt x="11745010" y="5983532"/>
                </a:cubicBezTo>
                <a:cubicBezTo>
                  <a:pt x="11773623" y="5984171"/>
                  <a:pt x="11797335" y="5961494"/>
                  <a:pt x="11797973" y="5932882"/>
                </a:cubicBezTo>
                <a:cubicBezTo>
                  <a:pt x="11798610" y="5904270"/>
                  <a:pt x="11775936" y="5880558"/>
                  <a:pt x="11747322" y="5879920"/>
                </a:cubicBezTo>
                <a:cubicBezTo>
                  <a:pt x="11718709" y="5879281"/>
                  <a:pt x="11694997" y="5901957"/>
                  <a:pt x="11694359" y="5930569"/>
                </a:cubicBezTo>
                <a:cubicBezTo>
                  <a:pt x="11694041" y="5944810"/>
                  <a:pt x="11699601" y="5958552"/>
                  <a:pt x="11709727" y="5968569"/>
                </a:cubicBezTo>
                <a:cubicBezTo>
                  <a:pt x="11715091" y="5974011"/>
                  <a:pt x="11716639" y="5982156"/>
                  <a:pt x="11713638" y="5989186"/>
                </a:cubicBezTo>
                <a:lnTo>
                  <a:pt x="11712787" y="5991184"/>
                </a:lnTo>
                <a:lnTo>
                  <a:pt x="11633295" y="6178482"/>
                </a:lnTo>
                <a:cubicBezTo>
                  <a:pt x="11632061" y="6181287"/>
                  <a:pt x="11630148" y="6183030"/>
                  <a:pt x="11628363" y="6182732"/>
                </a:cubicBezTo>
                <a:cubicBezTo>
                  <a:pt x="11626578" y="6182435"/>
                  <a:pt x="11625515" y="6180012"/>
                  <a:pt x="11625473" y="6176951"/>
                </a:cubicBezTo>
                <a:lnTo>
                  <a:pt x="11625473" y="5971247"/>
                </a:lnTo>
                <a:cubicBezTo>
                  <a:pt x="11625481" y="5963607"/>
                  <a:pt x="11630097" y="5956726"/>
                  <a:pt x="11637163" y="5953818"/>
                </a:cubicBezTo>
                <a:cubicBezTo>
                  <a:pt x="11663787" y="5943253"/>
                  <a:pt x="11676803" y="5913106"/>
                  <a:pt x="11666239" y="5886483"/>
                </a:cubicBezTo>
                <a:cubicBezTo>
                  <a:pt x="11658313" y="5866516"/>
                  <a:pt x="11639376" y="5854202"/>
                  <a:pt x="11619171" y="5853750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63" y="699802"/>
            <a:ext cx="9147175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bg1"/>
                </a:solidFill>
                <a:effectLst>
                  <a:outerShdw blurRad="762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BF8850D-1CF7-6B46-B08A-B44AFC8E2A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063" y="6308906"/>
            <a:ext cx="9147175" cy="306000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effectLst>
                  <a:outerShdw blurRad="25400" dist="12700" algn="ctr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Image description</a:t>
            </a:r>
          </a:p>
        </p:txBody>
      </p:sp>
    </p:spTree>
    <p:extLst>
      <p:ext uri="{BB962C8B-B14F-4D97-AF65-F5344CB8AC3E}">
        <p14:creationId xmlns:p14="http://schemas.microsoft.com/office/powerpoint/2010/main" val="58547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612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  <p15:guide id="23" pos="6959">
          <p15:clr>
            <a:srgbClr val="000000"/>
          </p15:clr>
        </p15:guide>
        <p15:guide id="24" orient="horz" pos="3974">
          <p15:clr>
            <a:srgbClr val="00000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GRE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5563" y="4567239"/>
            <a:ext cx="9549578" cy="1285240"/>
          </a:xfrm>
        </p:spPr>
        <p:txBody>
          <a:bodyPr wrap="square" rIns="0" anchor="b">
            <a:normAutofit/>
          </a:bodyPr>
          <a:lstStyle>
            <a:lvl1pPr algn="ctr">
              <a:defRPr sz="4500">
                <a:solidFill>
                  <a:srgbClr val="003F66"/>
                </a:solidFill>
              </a:defRPr>
            </a:lvl1pPr>
          </a:lstStyle>
          <a:p>
            <a:r>
              <a:rPr lang="en-GB" dirty="0"/>
              <a:t>Click to edit title</a:t>
            </a:r>
          </a:p>
        </p:txBody>
      </p:sp>
      <p:grpSp>
        <p:nvGrpSpPr>
          <p:cNvPr id="30" name="Graphic 25">
            <a:extLst>
              <a:ext uri="{FF2B5EF4-FFF2-40B4-BE49-F238E27FC236}">
                <a16:creationId xmlns:a16="http://schemas.microsoft.com/office/drawing/2014/main" id="{64EF0E67-7D40-3A42-9613-E6619105E4B3}"/>
              </a:ext>
            </a:extLst>
          </p:cNvPr>
          <p:cNvGrpSpPr/>
          <p:nvPr userDrawn="1"/>
        </p:nvGrpSpPr>
        <p:grpSpPr>
          <a:xfrm>
            <a:off x="4671515" y="1104534"/>
            <a:ext cx="2857602" cy="3429176"/>
            <a:chOff x="1448558" y="4139636"/>
            <a:chExt cx="1603433" cy="1924143"/>
          </a:xfrm>
        </p:grpSpPr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87FC4C6-0FCC-E24D-B6FB-42937F32535E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A545EDB-4E2E-594B-8467-744148DB1523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717EC0CE-F8BF-9D46-8871-CF7159FA66A6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89D823AD-E624-F744-AAAF-C7F933A72CF7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AB4846C8-FB77-1B42-ABD4-784CFD2B0851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E7D2DFF4-9CEB-8149-9F9B-9489B085B926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DA9161D5-27FA-114B-87D2-12468AB6902F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22FEB0BB-6F82-1545-A6BA-E01B245A9BA1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41" name="Subtitle 2">
            <a:extLst>
              <a:ext uri="{FF2B5EF4-FFF2-40B4-BE49-F238E27FC236}">
                <a16:creationId xmlns:a16="http://schemas.microsoft.com/office/drawing/2014/main" id="{93FC7D42-747B-0F43-A244-ACB4E7340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563" y="5852479"/>
            <a:ext cx="9549578" cy="611650"/>
          </a:xfrm>
        </p:spPr>
        <p:txBody>
          <a:bodyPr anchor="b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 b="0" i="0">
                <a:solidFill>
                  <a:schemeClr val="accent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16062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35" userDrawn="1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GRE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860" y="980728"/>
            <a:ext cx="9099620" cy="2967265"/>
          </a:xfrm>
        </p:spPr>
        <p:txBody>
          <a:bodyPr wrap="square" rIns="0" anchor="b">
            <a:normAutofit/>
          </a:bodyPr>
          <a:lstStyle>
            <a:lvl1pPr>
              <a:defRPr sz="60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6860" y="4589463"/>
            <a:ext cx="9099619" cy="1120775"/>
          </a:xfrm>
        </p:spPr>
        <p:txBody>
          <a:bodyPr anchor="b">
            <a:normAutofit/>
          </a:bodyPr>
          <a:lstStyle>
            <a:lvl1pPr marL="0" indent="0">
              <a:buNone/>
              <a:defRPr sz="3000" b="0" i="0"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grpSp>
        <p:nvGrpSpPr>
          <p:cNvPr id="44" name="Graphic 25">
            <a:extLst>
              <a:ext uri="{FF2B5EF4-FFF2-40B4-BE49-F238E27FC236}">
                <a16:creationId xmlns:a16="http://schemas.microsoft.com/office/drawing/2014/main" id="{8967E83D-12CC-7544-9E83-E56202DCF2D0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967594" y="3818895"/>
            <a:chExt cx="2565401" cy="2565392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97A284EC-568F-4E40-B6D5-C17E271BFE41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42B9999-B662-554C-B7B0-E056CE24E1BD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013E7E20-BBE4-3A41-B6B1-9C285184A4F4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D1E4C51-97AF-8E43-831E-130FC2C71CF4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B314A80B-9E68-4143-AA67-C1DDD5A85131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919C21D9-4CE4-5349-81BB-7BD18A74382E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6DC0BA16-63FA-2146-8D60-A29571ED5623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3FC7225-6893-9643-B0F0-3982C3F6D097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116DDE0F-A4B0-4944-BDAA-86B7BE5183F2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55" name="Graphic 127">
            <a:extLst>
              <a:ext uri="{FF2B5EF4-FFF2-40B4-BE49-F238E27FC236}">
                <a16:creationId xmlns:a16="http://schemas.microsoft.com/office/drawing/2014/main" id="{D1F592DE-561C-495D-9D84-F344827758D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413" y="0"/>
            <a:ext cx="1137022" cy="1141200"/>
            <a:chOff x="8255665" y="650934"/>
            <a:chExt cx="1714500" cy="1714254"/>
          </a:xfrm>
          <a:solidFill>
            <a:srgbClr val="DF112C"/>
          </a:solidFill>
        </p:grpSpPr>
        <p:sp>
          <p:nvSpPr>
            <p:cNvPr id="56" name="Freeform 29">
              <a:extLst>
                <a:ext uri="{FF2B5EF4-FFF2-40B4-BE49-F238E27FC236}">
                  <a16:creationId xmlns:a16="http://schemas.microsoft.com/office/drawing/2014/main" id="{28213BEB-2319-455C-AA49-E10B2BD4A2EC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7" name="Freeform 30">
              <a:extLst>
                <a:ext uri="{FF2B5EF4-FFF2-40B4-BE49-F238E27FC236}">
                  <a16:creationId xmlns:a16="http://schemas.microsoft.com/office/drawing/2014/main" id="{75CC11B5-5FD7-4B1F-B567-21B4974094F4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8" name="Freeform 31">
              <a:extLst>
                <a:ext uri="{FF2B5EF4-FFF2-40B4-BE49-F238E27FC236}">
                  <a16:creationId xmlns:a16="http://schemas.microsoft.com/office/drawing/2014/main" id="{F4732D72-2F85-4F0D-AB74-E19553E0BD4A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9" name="Freeform 32">
              <a:extLst>
                <a:ext uri="{FF2B5EF4-FFF2-40B4-BE49-F238E27FC236}">
                  <a16:creationId xmlns:a16="http://schemas.microsoft.com/office/drawing/2014/main" id="{6420AD25-5C76-4BFD-BDD9-DCE21E7BB3AC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60" name="Graphic 125">
            <a:extLst>
              <a:ext uri="{FF2B5EF4-FFF2-40B4-BE49-F238E27FC236}">
                <a16:creationId xmlns:a16="http://schemas.microsoft.com/office/drawing/2014/main" id="{AC27D83C-D061-4666-999D-AFD475FDA4F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413" y="1155500"/>
            <a:ext cx="1141050" cy="1141200"/>
            <a:chOff x="8369137" y="3384544"/>
            <a:chExt cx="1714500" cy="1714725"/>
          </a:xfrm>
          <a:solidFill>
            <a:srgbClr val="569732"/>
          </a:solidFill>
        </p:grpSpPr>
        <p:sp>
          <p:nvSpPr>
            <p:cNvPr id="61" name="Freeform 34">
              <a:extLst>
                <a:ext uri="{FF2B5EF4-FFF2-40B4-BE49-F238E27FC236}">
                  <a16:creationId xmlns:a16="http://schemas.microsoft.com/office/drawing/2014/main" id="{DC76A9CA-ED71-4C60-9F40-E3C02655C458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2" name="Freeform 35">
              <a:extLst>
                <a:ext uri="{FF2B5EF4-FFF2-40B4-BE49-F238E27FC236}">
                  <a16:creationId xmlns:a16="http://schemas.microsoft.com/office/drawing/2014/main" id="{2A7E783E-72E2-4B44-BF55-2CC26CC173AE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3" name="Freeform 36">
              <a:extLst>
                <a:ext uri="{FF2B5EF4-FFF2-40B4-BE49-F238E27FC236}">
                  <a16:creationId xmlns:a16="http://schemas.microsoft.com/office/drawing/2014/main" id="{88A59488-B8CF-4969-8A04-C46D4B4F42E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4" name="Freeform 37">
              <a:extLst>
                <a:ext uri="{FF2B5EF4-FFF2-40B4-BE49-F238E27FC236}">
                  <a16:creationId xmlns:a16="http://schemas.microsoft.com/office/drawing/2014/main" id="{21F7E1A1-9CB3-429F-BBD9-8EF9CA723ADD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65" name="Graphic 123">
            <a:extLst>
              <a:ext uri="{FF2B5EF4-FFF2-40B4-BE49-F238E27FC236}">
                <a16:creationId xmlns:a16="http://schemas.microsoft.com/office/drawing/2014/main" id="{85F23BBF-D8FC-4437-AB9B-A4169739716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284" y="2277389"/>
            <a:ext cx="1141200" cy="1141200"/>
            <a:chOff x="5238750" y="2571750"/>
            <a:chExt cx="1714500" cy="1714500"/>
          </a:xfrm>
          <a:solidFill>
            <a:srgbClr val="007AC3"/>
          </a:solidFill>
        </p:grpSpPr>
        <p:sp>
          <p:nvSpPr>
            <p:cNvPr id="66" name="Freeform 39">
              <a:extLst>
                <a:ext uri="{FF2B5EF4-FFF2-40B4-BE49-F238E27FC236}">
                  <a16:creationId xmlns:a16="http://schemas.microsoft.com/office/drawing/2014/main" id="{C5902BE7-A948-491D-AC40-D05857906B4A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7" name="Freeform 40">
              <a:extLst>
                <a:ext uri="{FF2B5EF4-FFF2-40B4-BE49-F238E27FC236}">
                  <a16:creationId xmlns:a16="http://schemas.microsoft.com/office/drawing/2014/main" id="{3041F7D7-71D3-4E67-A4FE-C60DD5DDA827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8" name="Freeform 41">
              <a:extLst>
                <a:ext uri="{FF2B5EF4-FFF2-40B4-BE49-F238E27FC236}">
                  <a16:creationId xmlns:a16="http://schemas.microsoft.com/office/drawing/2014/main" id="{F1383AD3-EFCE-470A-AACD-9A1F9123F1D5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9" name="Freeform 42">
              <a:extLst>
                <a:ext uri="{FF2B5EF4-FFF2-40B4-BE49-F238E27FC236}">
                  <a16:creationId xmlns:a16="http://schemas.microsoft.com/office/drawing/2014/main" id="{A9F34001-DD1A-4BE9-8878-431E10F86578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4087AE52-A900-EC44-AE28-9C8273DFF1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5563" y="5959089"/>
            <a:ext cx="9162925" cy="339627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accent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674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7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DARK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aphic 127">
            <a:extLst>
              <a:ext uri="{FF2B5EF4-FFF2-40B4-BE49-F238E27FC236}">
                <a16:creationId xmlns:a16="http://schemas.microsoft.com/office/drawing/2014/main" id="{D49B4F55-9A8A-034C-AF0F-E0C2F3D9182D}"/>
              </a:ext>
            </a:extLst>
          </p:cNvPr>
          <p:cNvGrpSpPr>
            <a:grpSpLocks noChangeAspect="1"/>
          </p:cNvGrpSpPr>
          <p:nvPr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rgbClr val="DF112C"/>
          </a:solidFill>
        </p:grpSpPr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2BEC6179-70F2-7C4A-AE11-5B7A966F7FD8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5CCE6712-EB5B-BF4B-8284-66A51C1C7E8B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EDC449A7-D91B-B345-A09E-626796699FF1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7334D978-9D4D-D247-849A-32C6F27431A0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</p:grpSp>
      <p:grpSp>
        <p:nvGrpSpPr>
          <p:cNvPr id="134" name="Graphic 125">
            <a:extLst>
              <a:ext uri="{FF2B5EF4-FFF2-40B4-BE49-F238E27FC236}">
                <a16:creationId xmlns:a16="http://schemas.microsoft.com/office/drawing/2014/main" id="{1F7A8BD4-D52E-CE4D-94C1-D85326966AE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rgbClr val="569732"/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40801D8-7B1E-D24C-8921-5F0DB65717E2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31B2303-FE33-5247-B44F-62014F7EF18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BB7FEA84-2645-4D45-A586-04878902CC9C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3886E692-80EB-5C43-8D47-8734493ADAA8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39" name="Graphic 123">
            <a:extLst>
              <a:ext uri="{FF2B5EF4-FFF2-40B4-BE49-F238E27FC236}">
                <a16:creationId xmlns:a16="http://schemas.microsoft.com/office/drawing/2014/main" id="{217BB747-6C3B-574C-9157-98FB8282AB3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rgbClr val="007AC3"/>
          </a:solidFill>
        </p:grpSpPr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B3DBE34A-0AEB-E544-9B4A-184378B78DA8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7E5CF360-F2F1-C940-B799-F5EF5455696C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E3CFF663-CCB2-DA4A-A5C9-23BC50FECE4A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B2DAA7A4-299D-1046-A991-5F9390D3543F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29" name="Graphic 25">
            <a:extLst>
              <a:ext uri="{FF2B5EF4-FFF2-40B4-BE49-F238E27FC236}">
                <a16:creationId xmlns:a16="http://schemas.microsoft.com/office/drawing/2014/main" id="{96189473-974A-E348-A2FA-5CCBD1F04F4C}"/>
              </a:ext>
            </a:extLst>
          </p:cNvPr>
          <p:cNvGrpSpPr/>
          <p:nvPr/>
        </p:nvGrpSpPr>
        <p:grpSpPr>
          <a:xfrm>
            <a:off x="11047413" y="5724835"/>
            <a:ext cx="1147762" cy="1147762"/>
            <a:chOff x="967594" y="3818895"/>
            <a:chExt cx="2565401" cy="256539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869BDBE-D71A-CE46-BE3C-D122F267B289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0CC658-B6B5-964D-BD7E-9A1CAED47399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AB65C88-AF26-8743-AC17-CBF470068588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36E7F91-A078-D347-8350-F278A9A935DA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F5B65AB-49F8-F94D-83B3-D1A977CCEAF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0D2E72-2039-6F4C-92B2-696B9E1AC4CD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DFA1011-9D19-BB41-A73D-8791CB296810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A169040-0B7B-1042-A4CD-42743558B5EA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807F69E-23B4-274B-9C63-BB102D33DC8F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E42E7EE3-316A-4501-B0D2-253CABF7F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563" y="1171583"/>
            <a:ext cx="9162925" cy="2849586"/>
          </a:xfrm>
        </p:spPr>
        <p:txBody>
          <a:bodyPr r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8BE7E5A-A154-4A4C-8100-058A6BB16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563" y="4571628"/>
            <a:ext cx="9162925" cy="1156243"/>
          </a:xfrm>
        </p:spPr>
        <p:txBody>
          <a:bodyPr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0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id="{0332D4C2-5AA4-4167-8684-2CCDAE10F5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5563" y="5959089"/>
            <a:ext cx="9162925" cy="339627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8813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83">
          <p15:clr>
            <a:srgbClr val="000000"/>
          </p15:clr>
        </p15:guide>
        <p15:guide id="6" pos="1917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DARK BLU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aphic 127">
            <a:extLst>
              <a:ext uri="{FF2B5EF4-FFF2-40B4-BE49-F238E27FC236}">
                <a16:creationId xmlns:a16="http://schemas.microsoft.com/office/drawing/2014/main" id="{D49B4F55-9A8A-034C-AF0F-E0C2F3D9182D}"/>
              </a:ext>
            </a:extLst>
          </p:cNvPr>
          <p:cNvGrpSpPr>
            <a:grpSpLocks noChangeAspect="1"/>
          </p:cNvGrpSpPr>
          <p:nvPr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1"/>
          </a:solidFill>
        </p:grpSpPr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2BEC6179-70F2-7C4A-AE11-5B7A966F7FD8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5CCE6712-EB5B-BF4B-8284-66A51C1C7E8B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EDC449A7-D91B-B345-A09E-626796699FF1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7334D978-9D4D-D247-849A-32C6F27431A0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 dirty="0">
                <a:latin typeface="National 2" panose="02000003000000000000" pitchFamily="50" charset="0"/>
              </a:endParaRPr>
            </a:p>
          </p:txBody>
        </p:sp>
      </p:grpSp>
      <p:grpSp>
        <p:nvGrpSpPr>
          <p:cNvPr id="134" name="Graphic 125">
            <a:extLst>
              <a:ext uri="{FF2B5EF4-FFF2-40B4-BE49-F238E27FC236}">
                <a16:creationId xmlns:a16="http://schemas.microsoft.com/office/drawing/2014/main" id="{1F7A8BD4-D52E-CE4D-94C1-D85326966AE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1"/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40801D8-7B1E-D24C-8921-5F0DB65717E2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31B2303-FE33-5247-B44F-62014F7EF18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BB7FEA84-2645-4D45-A586-04878902CC9C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3886E692-80EB-5C43-8D47-8734493ADAA8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39" name="Graphic 123">
            <a:extLst>
              <a:ext uri="{FF2B5EF4-FFF2-40B4-BE49-F238E27FC236}">
                <a16:creationId xmlns:a16="http://schemas.microsoft.com/office/drawing/2014/main" id="{217BB747-6C3B-574C-9157-98FB8282AB3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1"/>
          </a:solidFill>
        </p:grpSpPr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B3DBE34A-0AEB-E544-9B4A-184378B78DA8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7E5CF360-F2F1-C940-B799-F5EF5455696C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E3CFF663-CCB2-DA4A-A5C9-23BC50FECE4A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B2DAA7A4-299D-1046-A991-5F9390D3543F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29" name="Graphic 25">
            <a:extLst>
              <a:ext uri="{FF2B5EF4-FFF2-40B4-BE49-F238E27FC236}">
                <a16:creationId xmlns:a16="http://schemas.microsoft.com/office/drawing/2014/main" id="{96189473-974A-E348-A2FA-5CCBD1F04F4C}"/>
              </a:ext>
            </a:extLst>
          </p:cNvPr>
          <p:cNvGrpSpPr/>
          <p:nvPr/>
        </p:nvGrpSpPr>
        <p:grpSpPr>
          <a:xfrm>
            <a:off x="11047413" y="5724835"/>
            <a:ext cx="1147762" cy="1147762"/>
            <a:chOff x="967594" y="3818895"/>
            <a:chExt cx="2565401" cy="256539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869BDBE-D71A-CE46-BE3C-D122F267B289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0CC658-B6B5-964D-BD7E-9A1CAED47399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AB65C88-AF26-8743-AC17-CBF470068588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36E7F91-A078-D347-8350-F278A9A935DA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F5B65AB-49F8-F94D-83B3-D1A977CCEAF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0D2E72-2039-6F4C-92B2-696B9E1AC4CD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DFA1011-9D19-BB41-A73D-8791CB296810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A169040-0B7B-1042-A4CD-42743558B5EA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807F69E-23B4-274B-9C63-BB102D33DC8F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84" name="Title 1">
            <a:extLst>
              <a:ext uri="{FF2B5EF4-FFF2-40B4-BE49-F238E27FC236}">
                <a16:creationId xmlns:a16="http://schemas.microsoft.com/office/drawing/2014/main" id="{1B2C751F-2C5B-40C5-9762-84D3713CD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563" y="1171583"/>
            <a:ext cx="9162925" cy="2849586"/>
          </a:xfrm>
        </p:spPr>
        <p:txBody>
          <a:bodyPr r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E0546CB0-4C3B-465D-A015-D3660C39B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563" y="4571628"/>
            <a:ext cx="9162925" cy="1156243"/>
          </a:xfrm>
        </p:spPr>
        <p:txBody>
          <a:bodyPr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0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86" name="Text Placeholder 10">
            <a:extLst>
              <a:ext uri="{FF2B5EF4-FFF2-40B4-BE49-F238E27FC236}">
                <a16:creationId xmlns:a16="http://schemas.microsoft.com/office/drawing/2014/main" id="{1E8B7F9C-4FC1-42B6-A78F-951B250C44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5563" y="5959089"/>
            <a:ext cx="9162925" cy="339627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30056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83">
          <p15:clr>
            <a:srgbClr val="000000"/>
          </p15:clr>
        </p15:guide>
        <p15:guide id="6" pos="1917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IGHT BLU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aphic 127">
            <a:extLst>
              <a:ext uri="{FF2B5EF4-FFF2-40B4-BE49-F238E27FC236}">
                <a16:creationId xmlns:a16="http://schemas.microsoft.com/office/drawing/2014/main" id="{D49B4F55-9A8A-034C-AF0F-E0C2F3D9182D}"/>
              </a:ext>
            </a:extLst>
          </p:cNvPr>
          <p:cNvGrpSpPr>
            <a:grpSpLocks noChangeAspect="1"/>
          </p:cNvGrpSpPr>
          <p:nvPr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1">
              <a:alpha val="50000"/>
            </a:schemeClr>
          </a:solidFill>
        </p:grpSpPr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2BEC6179-70F2-7C4A-AE11-5B7A966F7FD8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5CCE6712-EB5B-BF4B-8284-66A51C1C7E8B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EDC449A7-D91B-B345-A09E-626796699FF1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7334D978-9D4D-D247-849A-32C6F27431A0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GB" dirty="0">
                <a:latin typeface="National 2" panose="02000003000000000000" pitchFamily="50" charset="0"/>
              </a:endParaRPr>
            </a:p>
          </p:txBody>
        </p:sp>
      </p:grpSp>
      <p:grpSp>
        <p:nvGrpSpPr>
          <p:cNvPr id="134" name="Graphic 125">
            <a:extLst>
              <a:ext uri="{FF2B5EF4-FFF2-40B4-BE49-F238E27FC236}">
                <a16:creationId xmlns:a16="http://schemas.microsoft.com/office/drawing/2014/main" id="{1F7A8BD4-D52E-CE4D-94C1-D85326966AE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1">
              <a:alpha val="50000"/>
            </a:schemeClr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40801D8-7B1E-D24C-8921-5F0DB65717E2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031B2303-FE33-5247-B44F-62014F7EF18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BB7FEA84-2645-4D45-A586-04878902CC9C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3886E692-80EB-5C43-8D47-8734493ADAA8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39" name="Graphic 123">
            <a:extLst>
              <a:ext uri="{FF2B5EF4-FFF2-40B4-BE49-F238E27FC236}">
                <a16:creationId xmlns:a16="http://schemas.microsoft.com/office/drawing/2014/main" id="{217BB747-6C3B-574C-9157-98FB8282AB3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1">
              <a:alpha val="50000"/>
            </a:schemeClr>
          </a:solidFill>
        </p:grpSpPr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B3DBE34A-0AEB-E544-9B4A-184378B78DA8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7E5CF360-F2F1-C940-B799-F5EF5455696C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E3CFF663-CCB2-DA4A-A5C9-23BC50FECE4A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B2DAA7A4-299D-1046-A991-5F9390D3543F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29" name="Graphic 25">
            <a:extLst>
              <a:ext uri="{FF2B5EF4-FFF2-40B4-BE49-F238E27FC236}">
                <a16:creationId xmlns:a16="http://schemas.microsoft.com/office/drawing/2014/main" id="{96189473-974A-E348-A2FA-5CCBD1F04F4C}"/>
              </a:ext>
            </a:extLst>
          </p:cNvPr>
          <p:cNvGrpSpPr/>
          <p:nvPr/>
        </p:nvGrpSpPr>
        <p:grpSpPr>
          <a:xfrm>
            <a:off x="11047413" y="5724835"/>
            <a:ext cx="1147762" cy="1147762"/>
            <a:chOff x="967594" y="3818895"/>
            <a:chExt cx="2565401" cy="256539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869BDBE-D71A-CE46-BE3C-D122F267B289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0CC658-B6B5-964D-BD7E-9A1CAED47399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AB65C88-AF26-8743-AC17-CBF470068588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36E7F91-A078-D347-8350-F278A9A935DA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F5B65AB-49F8-F94D-83B3-D1A977CCEAF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0D2E72-2039-6F4C-92B2-696B9E1AC4CD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DFA1011-9D19-BB41-A73D-8791CB296810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A169040-0B7B-1042-A4CD-42743558B5EA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807F69E-23B4-274B-9C63-BB102D33DC8F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85" name="Subtitle 2">
            <a:extLst>
              <a:ext uri="{FF2B5EF4-FFF2-40B4-BE49-F238E27FC236}">
                <a16:creationId xmlns:a16="http://schemas.microsoft.com/office/drawing/2014/main" id="{E0546CB0-4C3B-465D-A015-D3660C39B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563" y="4571628"/>
            <a:ext cx="9162925" cy="1156243"/>
          </a:xfrm>
        </p:spPr>
        <p:txBody>
          <a:bodyPr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0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86" name="Text Placeholder 10">
            <a:extLst>
              <a:ext uri="{FF2B5EF4-FFF2-40B4-BE49-F238E27FC236}">
                <a16:creationId xmlns:a16="http://schemas.microsoft.com/office/drawing/2014/main" id="{1E8B7F9C-4FC1-42B6-A78F-951B250C44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25563" y="5959089"/>
            <a:ext cx="9162925" cy="339627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C187A181-7D3A-4574-9445-626FFD612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563" y="1171583"/>
            <a:ext cx="9162925" cy="2849586"/>
          </a:xfrm>
        </p:spPr>
        <p:txBody>
          <a:bodyPr r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6832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83">
          <p15:clr>
            <a:srgbClr val="000000"/>
          </p15:clr>
        </p15:guide>
        <p15:guide id="6" pos="1917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WAVES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reeform 76">
            <a:extLst>
              <a:ext uri="{FF2B5EF4-FFF2-40B4-BE49-F238E27FC236}">
                <a16:creationId xmlns:a16="http://schemas.microsoft.com/office/drawing/2014/main" id="{74C61B78-0314-8A4D-BD87-A55E92A55FB3}"/>
              </a:ext>
            </a:extLst>
          </p:cNvPr>
          <p:cNvSpPr/>
          <p:nvPr/>
        </p:nvSpPr>
        <p:spPr>
          <a:xfrm>
            <a:off x="1325563" y="1217281"/>
            <a:ext cx="6843997" cy="4430481"/>
          </a:xfrm>
          <a:custGeom>
            <a:avLst/>
            <a:gdLst>
              <a:gd name="connsiteX0" fmla="*/ 2283623 w 6843997"/>
              <a:gd name="connsiteY0" fmla="*/ 3701370 h 4430481"/>
              <a:gd name="connsiteX1" fmla="*/ 2283623 w 6843997"/>
              <a:gd name="connsiteY1" fmla="*/ 3704148 h 4430481"/>
              <a:gd name="connsiteX2" fmla="*/ 2401990 w 6843997"/>
              <a:gd name="connsiteY2" fmla="*/ 3795463 h 4430481"/>
              <a:gd name="connsiteX3" fmla="*/ 3421999 w 6843997"/>
              <a:gd name="connsiteY3" fmla="*/ 4125109 h 4430481"/>
              <a:gd name="connsiteX4" fmla="*/ 4442007 w 6843997"/>
              <a:gd name="connsiteY4" fmla="*/ 3795378 h 4430481"/>
              <a:gd name="connsiteX5" fmla="*/ 4560374 w 6843997"/>
              <a:gd name="connsiteY5" fmla="*/ 3704022 h 4430481"/>
              <a:gd name="connsiteX6" fmla="*/ 4560374 w 6843997"/>
              <a:gd name="connsiteY6" fmla="*/ 3701497 h 4430481"/>
              <a:gd name="connsiteX7" fmla="*/ 4562011 w 6843997"/>
              <a:gd name="connsiteY7" fmla="*/ 3702759 h 4430481"/>
              <a:gd name="connsiteX8" fmla="*/ 4563810 w 6843997"/>
              <a:gd name="connsiteY8" fmla="*/ 3701370 h 4430481"/>
              <a:gd name="connsiteX9" fmla="*/ 4563810 w 6843997"/>
              <a:gd name="connsiteY9" fmla="*/ 3704147 h 4430481"/>
              <a:gd name="connsiteX10" fmla="*/ 4682177 w 6843997"/>
              <a:gd name="connsiteY10" fmla="*/ 3795463 h 4430481"/>
              <a:gd name="connsiteX11" fmla="*/ 5702186 w 6843997"/>
              <a:gd name="connsiteY11" fmla="*/ 4125109 h 4430481"/>
              <a:gd name="connsiteX12" fmla="*/ 6843997 w 6843997"/>
              <a:gd name="connsiteY12" fmla="*/ 3701370 h 4430481"/>
              <a:gd name="connsiteX13" fmla="*/ 6843997 w 6843997"/>
              <a:gd name="connsiteY13" fmla="*/ 4041631 h 4430481"/>
              <a:gd name="connsiteX14" fmla="*/ 5702186 w 6843997"/>
              <a:gd name="connsiteY14" fmla="*/ 4430481 h 4430481"/>
              <a:gd name="connsiteX15" fmla="*/ 4690805 w 6843997"/>
              <a:gd name="connsiteY15" fmla="*/ 4134187 h 4430481"/>
              <a:gd name="connsiteX16" fmla="*/ 4562004 w 6843997"/>
              <a:gd name="connsiteY16" fmla="*/ 4042912 h 4430481"/>
              <a:gd name="connsiteX17" fmla="*/ 4433380 w 6843997"/>
              <a:gd name="connsiteY17" fmla="*/ 4134103 h 4430481"/>
              <a:gd name="connsiteX18" fmla="*/ 3421999 w 6843997"/>
              <a:gd name="connsiteY18" fmla="*/ 4430481 h 4430481"/>
              <a:gd name="connsiteX19" fmla="*/ 2410618 w 6843997"/>
              <a:gd name="connsiteY19" fmla="*/ 4134188 h 4430481"/>
              <a:gd name="connsiteX20" fmla="*/ 2281816 w 6843997"/>
              <a:gd name="connsiteY20" fmla="*/ 4042912 h 4430481"/>
              <a:gd name="connsiteX21" fmla="*/ 2153193 w 6843997"/>
              <a:gd name="connsiteY21" fmla="*/ 4134103 h 4430481"/>
              <a:gd name="connsiteX22" fmla="*/ 1141812 w 6843997"/>
              <a:gd name="connsiteY22" fmla="*/ 4430481 h 4430481"/>
              <a:gd name="connsiteX23" fmla="*/ 0 w 6843997"/>
              <a:gd name="connsiteY23" fmla="*/ 4041757 h 4430481"/>
              <a:gd name="connsiteX24" fmla="*/ 0 w 6843997"/>
              <a:gd name="connsiteY24" fmla="*/ 3701497 h 4430481"/>
              <a:gd name="connsiteX25" fmla="*/ 1141812 w 6843997"/>
              <a:gd name="connsiteY25" fmla="*/ 4125109 h 4430481"/>
              <a:gd name="connsiteX26" fmla="*/ 2161820 w 6843997"/>
              <a:gd name="connsiteY26" fmla="*/ 3795378 h 4430481"/>
              <a:gd name="connsiteX27" fmla="*/ 2280187 w 6843997"/>
              <a:gd name="connsiteY27" fmla="*/ 3704022 h 4430481"/>
              <a:gd name="connsiteX28" fmla="*/ 2280187 w 6843997"/>
              <a:gd name="connsiteY28" fmla="*/ 3701497 h 4430481"/>
              <a:gd name="connsiteX29" fmla="*/ 2281823 w 6843997"/>
              <a:gd name="connsiteY29" fmla="*/ 3702759 h 4430481"/>
              <a:gd name="connsiteX30" fmla="*/ 0 w 6843997"/>
              <a:gd name="connsiteY30" fmla="*/ 3183241 h 4430481"/>
              <a:gd name="connsiteX31" fmla="*/ 1141812 w 6843997"/>
              <a:gd name="connsiteY31" fmla="*/ 3606853 h 4430481"/>
              <a:gd name="connsiteX32" fmla="*/ 2161821 w 6843997"/>
              <a:gd name="connsiteY32" fmla="*/ 3277207 h 4430481"/>
              <a:gd name="connsiteX33" fmla="*/ 2280187 w 6843997"/>
              <a:gd name="connsiteY33" fmla="*/ 3185892 h 4430481"/>
              <a:gd name="connsiteX34" fmla="*/ 2280187 w 6843997"/>
              <a:gd name="connsiteY34" fmla="*/ 3183241 h 4430481"/>
              <a:gd name="connsiteX35" fmla="*/ 2281905 w 6843997"/>
              <a:gd name="connsiteY35" fmla="*/ 3184567 h 4430481"/>
              <a:gd name="connsiteX36" fmla="*/ 2283623 w 6843997"/>
              <a:gd name="connsiteY36" fmla="*/ 3183241 h 4430481"/>
              <a:gd name="connsiteX37" fmla="*/ 2283623 w 6843997"/>
              <a:gd name="connsiteY37" fmla="*/ 3185892 h 4430481"/>
              <a:gd name="connsiteX38" fmla="*/ 2401990 w 6843997"/>
              <a:gd name="connsiteY38" fmla="*/ 3277207 h 4430481"/>
              <a:gd name="connsiteX39" fmla="*/ 3421999 w 6843997"/>
              <a:gd name="connsiteY39" fmla="*/ 3606853 h 4430481"/>
              <a:gd name="connsiteX40" fmla="*/ 4442007 w 6843997"/>
              <a:gd name="connsiteY40" fmla="*/ 3277207 h 4430481"/>
              <a:gd name="connsiteX41" fmla="*/ 4560374 w 6843997"/>
              <a:gd name="connsiteY41" fmla="*/ 3185892 h 4430481"/>
              <a:gd name="connsiteX42" fmla="*/ 4560374 w 6843997"/>
              <a:gd name="connsiteY42" fmla="*/ 3183241 h 4430481"/>
              <a:gd name="connsiteX43" fmla="*/ 4562092 w 6843997"/>
              <a:gd name="connsiteY43" fmla="*/ 3184567 h 4430481"/>
              <a:gd name="connsiteX44" fmla="*/ 4563810 w 6843997"/>
              <a:gd name="connsiteY44" fmla="*/ 3183241 h 4430481"/>
              <a:gd name="connsiteX45" fmla="*/ 4563810 w 6843997"/>
              <a:gd name="connsiteY45" fmla="*/ 3185892 h 4430481"/>
              <a:gd name="connsiteX46" fmla="*/ 4682177 w 6843997"/>
              <a:gd name="connsiteY46" fmla="*/ 3277207 h 4430481"/>
              <a:gd name="connsiteX47" fmla="*/ 5702186 w 6843997"/>
              <a:gd name="connsiteY47" fmla="*/ 3606853 h 4430481"/>
              <a:gd name="connsiteX48" fmla="*/ 6843997 w 6843997"/>
              <a:gd name="connsiteY48" fmla="*/ 3183241 h 4430481"/>
              <a:gd name="connsiteX49" fmla="*/ 6843997 w 6843997"/>
              <a:gd name="connsiteY49" fmla="*/ 3523501 h 4430481"/>
              <a:gd name="connsiteX50" fmla="*/ 5702186 w 6843997"/>
              <a:gd name="connsiteY50" fmla="*/ 3912223 h 4430481"/>
              <a:gd name="connsiteX51" fmla="*/ 4690805 w 6843997"/>
              <a:gd name="connsiteY51" fmla="*/ 3615968 h 4430481"/>
              <a:gd name="connsiteX52" fmla="*/ 4562092 w 6843997"/>
              <a:gd name="connsiteY52" fmla="*/ 3524719 h 4430481"/>
              <a:gd name="connsiteX53" fmla="*/ 4433380 w 6843997"/>
              <a:gd name="connsiteY53" fmla="*/ 3615968 h 4430481"/>
              <a:gd name="connsiteX54" fmla="*/ 3421999 w 6843997"/>
              <a:gd name="connsiteY54" fmla="*/ 3912223 h 4430481"/>
              <a:gd name="connsiteX55" fmla="*/ 2410618 w 6843997"/>
              <a:gd name="connsiteY55" fmla="*/ 3615968 h 4430481"/>
              <a:gd name="connsiteX56" fmla="*/ 2281905 w 6843997"/>
              <a:gd name="connsiteY56" fmla="*/ 3524719 h 4430481"/>
              <a:gd name="connsiteX57" fmla="*/ 2153193 w 6843997"/>
              <a:gd name="connsiteY57" fmla="*/ 3615968 h 4430481"/>
              <a:gd name="connsiteX58" fmla="*/ 1141812 w 6843997"/>
              <a:gd name="connsiteY58" fmla="*/ 3912223 h 4430481"/>
              <a:gd name="connsiteX59" fmla="*/ 0 w 6843997"/>
              <a:gd name="connsiteY59" fmla="*/ 3523501 h 4430481"/>
              <a:gd name="connsiteX60" fmla="*/ 0 w 6843997"/>
              <a:gd name="connsiteY60" fmla="*/ 2665113 h 4430481"/>
              <a:gd name="connsiteX61" fmla="*/ 1141812 w 6843997"/>
              <a:gd name="connsiteY61" fmla="*/ 3088725 h 4430481"/>
              <a:gd name="connsiteX62" fmla="*/ 2161821 w 6843997"/>
              <a:gd name="connsiteY62" fmla="*/ 2759079 h 4430481"/>
              <a:gd name="connsiteX63" fmla="*/ 2280187 w 6843997"/>
              <a:gd name="connsiteY63" fmla="*/ 2667764 h 4430481"/>
              <a:gd name="connsiteX64" fmla="*/ 2280187 w 6843997"/>
              <a:gd name="connsiteY64" fmla="*/ 2665113 h 4430481"/>
              <a:gd name="connsiteX65" fmla="*/ 2281905 w 6843997"/>
              <a:gd name="connsiteY65" fmla="*/ 2666438 h 4430481"/>
              <a:gd name="connsiteX66" fmla="*/ 2283623 w 6843997"/>
              <a:gd name="connsiteY66" fmla="*/ 2665113 h 4430481"/>
              <a:gd name="connsiteX67" fmla="*/ 2283623 w 6843997"/>
              <a:gd name="connsiteY67" fmla="*/ 2667764 h 4430481"/>
              <a:gd name="connsiteX68" fmla="*/ 2401990 w 6843997"/>
              <a:gd name="connsiteY68" fmla="*/ 2759079 h 4430481"/>
              <a:gd name="connsiteX69" fmla="*/ 3421999 w 6843997"/>
              <a:gd name="connsiteY69" fmla="*/ 3088725 h 4430481"/>
              <a:gd name="connsiteX70" fmla="*/ 4442007 w 6843997"/>
              <a:gd name="connsiteY70" fmla="*/ 2759079 h 4430481"/>
              <a:gd name="connsiteX71" fmla="*/ 4560374 w 6843997"/>
              <a:gd name="connsiteY71" fmla="*/ 2667764 h 4430481"/>
              <a:gd name="connsiteX72" fmla="*/ 4560374 w 6843997"/>
              <a:gd name="connsiteY72" fmla="*/ 2665113 h 4430481"/>
              <a:gd name="connsiteX73" fmla="*/ 4562092 w 6843997"/>
              <a:gd name="connsiteY73" fmla="*/ 2666438 h 4430481"/>
              <a:gd name="connsiteX74" fmla="*/ 4563810 w 6843997"/>
              <a:gd name="connsiteY74" fmla="*/ 2665113 h 4430481"/>
              <a:gd name="connsiteX75" fmla="*/ 4563810 w 6843997"/>
              <a:gd name="connsiteY75" fmla="*/ 2667764 h 4430481"/>
              <a:gd name="connsiteX76" fmla="*/ 4682177 w 6843997"/>
              <a:gd name="connsiteY76" fmla="*/ 2759079 h 4430481"/>
              <a:gd name="connsiteX77" fmla="*/ 5702186 w 6843997"/>
              <a:gd name="connsiteY77" fmla="*/ 3088725 h 4430481"/>
              <a:gd name="connsiteX78" fmla="*/ 6843997 w 6843997"/>
              <a:gd name="connsiteY78" fmla="*/ 2665113 h 4430481"/>
              <a:gd name="connsiteX79" fmla="*/ 6843997 w 6843997"/>
              <a:gd name="connsiteY79" fmla="*/ 3005246 h 4430481"/>
              <a:gd name="connsiteX80" fmla="*/ 5702186 w 6843997"/>
              <a:gd name="connsiteY80" fmla="*/ 3394097 h 4430481"/>
              <a:gd name="connsiteX81" fmla="*/ 4690805 w 6843997"/>
              <a:gd name="connsiteY81" fmla="*/ 3097718 h 4430481"/>
              <a:gd name="connsiteX82" fmla="*/ 4562092 w 6843997"/>
              <a:gd name="connsiteY82" fmla="*/ 3006464 h 4430481"/>
              <a:gd name="connsiteX83" fmla="*/ 4433380 w 6843997"/>
              <a:gd name="connsiteY83" fmla="*/ 3097718 h 4430481"/>
              <a:gd name="connsiteX84" fmla="*/ 3421999 w 6843997"/>
              <a:gd name="connsiteY84" fmla="*/ 3394097 h 4430481"/>
              <a:gd name="connsiteX85" fmla="*/ 2410618 w 6843997"/>
              <a:gd name="connsiteY85" fmla="*/ 3097718 h 4430481"/>
              <a:gd name="connsiteX86" fmla="*/ 2281906 w 6843997"/>
              <a:gd name="connsiteY86" fmla="*/ 3006463 h 4430481"/>
              <a:gd name="connsiteX87" fmla="*/ 2153193 w 6843997"/>
              <a:gd name="connsiteY87" fmla="*/ 3097718 h 4430481"/>
              <a:gd name="connsiteX88" fmla="*/ 1141812 w 6843997"/>
              <a:gd name="connsiteY88" fmla="*/ 3394097 h 4430481"/>
              <a:gd name="connsiteX89" fmla="*/ 0 w 6843997"/>
              <a:gd name="connsiteY89" fmla="*/ 3005246 h 4430481"/>
              <a:gd name="connsiteX90" fmla="*/ 1 w 6843997"/>
              <a:gd name="connsiteY90" fmla="*/ 2146858 h 4430481"/>
              <a:gd name="connsiteX91" fmla="*/ 1141813 w 6843997"/>
              <a:gd name="connsiteY91" fmla="*/ 2570470 h 4430481"/>
              <a:gd name="connsiteX92" fmla="*/ 2161821 w 6843997"/>
              <a:gd name="connsiteY92" fmla="*/ 2240824 h 4430481"/>
              <a:gd name="connsiteX93" fmla="*/ 2280187 w 6843997"/>
              <a:gd name="connsiteY93" fmla="*/ 2149509 h 4430481"/>
              <a:gd name="connsiteX94" fmla="*/ 2280187 w 6843997"/>
              <a:gd name="connsiteY94" fmla="*/ 2146858 h 4430481"/>
              <a:gd name="connsiteX95" fmla="*/ 2281905 w 6843997"/>
              <a:gd name="connsiteY95" fmla="*/ 2148184 h 4430481"/>
              <a:gd name="connsiteX96" fmla="*/ 2283623 w 6843997"/>
              <a:gd name="connsiteY96" fmla="*/ 2146858 h 4430481"/>
              <a:gd name="connsiteX97" fmla="*/ 2283623 w 6843997"/>
              <a:gd name="connsiteY97" fmla="*/ 2149509 h 4430481"/>
              <a:gd name="connsiteX98" fmla="*/ 2401990 w 6843997"/>
              <a:gd name="connsiteY98" fmla="*/ 2240824 h 4430481"/>
              <a:gd name="connsiteX99" fmla="*/ 3421999 w 6843997"/>
              <a:gd name="connsiteY99" fmla="*/ 2570470 h 4430481"/>
              <a:gd name="connsiteX100" fmla="*/ 4442007 w 6843997"/>
              <a:gd name="connsiteY100" fmla="*/ 2240824 h 4430481"/>
              <a:gd name="connsiteX101" fmla="*/ 4560374 w 6843997"/>
              <a:gd name="connsiteY101" fmla="*/ 2149509 h 4430481"/>
              <a:gd name="connsiteX102" fmla="*/ 4560374 w 6843997"/>
              <a:gd name="connsiteY102" fmla="*/ 2146858 h 4430481"/>
              <a:gd name="connsiteX103" fmla="*/ 4562092 w 6843997"/>
              <a:gd name="connsiteY103" fmla="*/ 2148184 h 4430481"/>
              <a:gd name="connsiteX104" fmla="*/ 4563810 w 6843997"/>
              <a:gd name="connsiteY104" fmla="*/ 2146858 h 4430481"/>
              <a:gd name="connsiteX105" fmla="*/ 4563810 w 6843997"/>
              <a:gd name="connsiteY105" fmla="*/ 2149509 h 4430481"/>
              <a:gd name="connsiteX106" fmla="*/ 4682177 w 6843997"/>
              <a:gd name="connsiteY106" fmla="*/ 2240824 h 4430481"/>
              <a:gd name="connsiteX107" fmla="*/ 5702186 w 6843997"/>
              <a:gd name="connsiteY107" fmla="*/ 2570470 h 4430481"/>
              <a:gd name="connsiteX108" fmla="*/ 6843997 w 6843997"/>
              <a:gd name="connsiteY108" fmla="*/ 2146858 h 4430481"/>
              <a:gd name="connsiteX109" fmla="*/ 6843997 w 6843997"/>
              <a:gd name="connsiteY109" fmla="*/ 2487119 h 4430481"/>
              <a:gd name="connsiteX110" fmla="*/ 5702186 w 6843997"/>
              <a:gd name="connsiteY110" fmla="*/ 2875968 h 4430481"/>
              <a:gd name="connsiteX111" fmla="*/ 4690805 w 6843997"/>
              <a:gd name="connsiteY111" fmla="*/ 2579554 h 4430481"/>
              <a:gd name="connsiteX112" fmla="*/ 4562092 w 6843997"/>
              <a:gd name="connsiteY112" fmla="*/ 2488336 h 4430481"/>
              <a:gd name="connsiteX113" fmla="*/ 4433380 w 6843997"/>
              <a:gd name="connsiteY113" fmla="*/ 2579554 h 4430481"/>
              <a:gd name="connsiteX114" fmla="*/ 3421999 w 6843997"/>
              <a:gd name="connsiteY114" fmla="*/ 2875968 h 4430481"/>
              <a:gd name="connsiteX115" fmla="*/ 2410618 w 6843997"/>
              <a:gd name="connsiteY115" fmla="*/ 2579554 h 4430481"/>
              <a:gd name="connsiteX116" fmla="*/ 2281906 w 6843997"/>
              <a:gd name="connsiteY116" fmla="*/ 2488336 h 4430481"/>
              <a:gd name="connsiteX117" fmla="*/ 2153193 w 6843997"/>
              <a:gd name="connsiteY117" fmla="*/ 2579554 h 4430481"/>
              <a:gd name="connsiteX118" fmla="*/ 1141813 w 6843997"/>
              <a:gd name="connsiteY118" fmla="*/ 2875968 h 4430481"/>
              <a:gd name="connsiteX119" fmla="*/ 1 w 6843997"/>
              <a:gd name="connsiteY119" fmla="*/ 2487119 h 4430481"/>
              <a:gd name="connsiteX120" fmla="*/ 2283623 w 6843997"/>
              <a:gd name="connsiteY120" fmla="*/ 1554512 h 4430481"/>
              <a:gd name="connsiteX121" fmla="*/ 2283623 w 6843997"/>
              <a:gd name="connsiteY121" fmla="*/ 1557289 h 4430481"/>
              <a:gd name="connsiteX122" fmla="*/ 2401990 w 6843997"/>
              <a:gd name="connsiteY122" fmla="*/ 1648604 h 4430481"/>
              <a:gd name="connsiteX123" fmla="*/ 3421999 w 6843997"/>
              <a:gd name="connsiteY123" fmla="*/ 1978251 h 4430481"/>
              <a:gd name="connsiteX124" fmla="*/ 4442007 w 6843997"/>
              <a:gd name="connsiteY124" fmla="*/ 1648520 h 4430481"/>
              <a:gd name="connsiteX125" fmla="*/ 4560374 w 6843997"/>
              <a:gd name="connsiteY125" fmla="*/ 1557164 h 4430481"/>
              <a:gd name="connsiteX126" fmla="*/ 4560374 w 6843997"/>
              <a:gd name="connsiteY126" fmla="*/ 1554638 h 4430481"/>
              <a:gd name="connsiteX127" fmla="*/ 4562011 w 6843997"/>
              <a:gd name="connsiteY127" fmla="*/ 1555901 h 4430481"/>
              <a:gd name="connsiteX128" fmla="*/ 4563810 w 6843997"/>
              <a:gd name="connsiteY128" fmla="*/ 1554512 h 4430481"/>
              <a:gd name="connsiteX129" fmla="*/ 4563810 w 6843997"/>
              <a:gd name="connsiteY129" fmla="*/ 1557289 h 4430481"/>
              <a:gd name="connsiteX130" fmla="*/ 4682177 w 6843997"/>
              <a:gd name="connsiteY130" fmla="*/ 1648604 h 4430481"/>
              <a:gd name="connsiteX131" fmla="*/ 5702186 w 6843997"/>
              <a:gd name="connsiteY131" fmla="*/ 1978251 h 4430481"/>
              <a:gd name="connsiteX132" fmla="*/ 6843997 w 6843997"/>
              <a:gd name="connsiteY132" fmla="*/ 1554512 h 4430481"/>
              <a:gd name="connsiteX133" fmla="*/ 6843997 w 6843997"/>
              <a:gd name="connsiteY133" fmla="*/ 1894772 h 4430481"/>
              <a:gd name="connsiteX134" fmla="*/ 5702186 w 6843997"/>
              <a:gd name="connsiteY134" fmla="*/ 2283622 h 4430481"/>
              <a:gd name="connsiteX135" fmla="*/ 4690805 w 6843997"/>
              <a:gd name="connsiteY135" fmla="*/ 1987329 h 4430481"/>
              <a:gd name="connsiteX136" fmla="*/ 4562003 w 6843997"/>
              <a:gd name="connsiteY136" fmla="*/ 1896053 h 4430481"/>
              <a:gd name="connsiteX137" fmla="*/ 4433380 w 6843997"/>
              <a:gd name="connsiteY137" fmla="*/ 1987244 h 4430481"/>
              <a:gd name="connsiteX138" fmla="*/ 3421999 w 6843997"/>
              <a:gd name="connsiteY138" fmla="*/ 2283622 h 4430481"/>
              <a:gd name="connsiteX139" fmla="*/ 2410618 w 6843997"/>
              <a:gd name="connsiteY139" fmla="*/ 1987329 h 4430481"/>
              <a:gd name="connsiteX140" fmla="*/ 2281816 w 6843997"/>
              <a:gd name="connsiteY140" fmla="*/ 1896053 h 4430481"/>
              <a:gd name="connsiteX141" fmla="*/ 2153194 w 6843997"/>
              <a:gd name="connsiteY141" fmla="*/ 1987244 h 4430481"/>
              <a:gd name="connsiteX142" fmla="*/ 1141812 w 6843997"/>
              <a:gd name="connsiteY142" fmla="*/ 2283622 h 4430481"/>
              <a:gd name="connsiteX143" fmla="*/ 1 w 6843997"/>
              <a:gd name="connsiteY143" fmla="*/ 1894899 h 4430481"/>
              <a:gd name="connsiteX144" fmla="*/ 1 w 6843997"/>
              <a:gd name="connsiteY144" fmla="*/ 1554638 h 4430481"/>
              <a:gd name="connsiteX145" fmla="*/ 1141812 w 6843997"/>
              <a:gd name="connsiteY145" fmla="*/ 1978251 h 4430481"/>
              <a:gd name="connsiteX146" fmla="*/ 2161821 w 6843997"/>
              <a:gd name="connsiteY146" fmla="*/ 1648520 h 4430481"/>
              <a:gd name="connsiteX147" fmla="*/ 2280187 w 6843997"/>
              <a:gd name="connsiteY147" fmla="*/ 1557164 h 4430481"/>
              <a:gd name="connsiteX148" fmla="*/ 2280187 w 6843997"/>
              <a:gd name="connsiteY148" fmla="*/ 1554638 h 4430481"/>
              <a:gd name="connsiteX149" fmla="*/ 2281824 w 6843997"/>
              <a:gd name="connsiteY149" fmla="*/ 1555901 h 4430481"/>
              <a:gd name="connsiteX150" fmla="*/ 1 w 6843997"/>
              <a:gd name="connsiteY150" fmla="*/ 1036383 h 4430481"/>
              <a:gd name="connsiteX151" fmla="*/ 1141812 w 6843997"/>
              <a:gd name="connsiteY151" fmla="*/ 1459995 h 4430481"/>
              <a:gd name="connsiteX152" fmla="*/ 2161821 w 6843997"/>
              <a:gd name="connsiteY152" fmla="*/ 1130349 h 4430481"/>
              <a:gd name="connsiteX153" fmla="*/ 2280187 w 6843997"/>
              <a:gd name="connsiteY153" fmla="*/ 1039034 h 4430481"/>
              <a:gd name="connsiteX154" fmla="*/ 2280187 w 6843997"/>
              <a:gd name="connsiteY154" fmla="*/ 1036383 h 4430481"/>
              <a:gd name="connsiteX155" fmla="*/ 2281906 w 6843997"/>
              <a:gd name="connsiteY155" fmla="*/ 1037708 h 4430481"/>
              <a:gd name="connsiteX156" fmla="*/ 2283623 w 6843997"/>
              <a:gd name="connsiteY156" fmla="*/ 1036383 h 4430481"/>
              <a:gd name="connsiteX157" fmla="*/ 2283623 w 6843997"/>
              <a:gd name="connsiteY157" fmla="*/ 1039034 h 4430481"/>
              <a:gd name="connsiteX158" fmla="*/ 2401990 w 6843997"/>
              <a:gd name="connsiteY158" fmla="*/ 1130349 h 4430481"/>
              <a:gd name="connsiteX159" fmla="*/ 3421999 w 6843997"/>
              <a:gd name="connsiteY159" fmla="*/ 1459995 h 4430481"/>
              <a:gd name="connsiteX160" fmla="*/ 4442007 w 6843997"/>
              <a:gd name="connsiteY160" fmla="*/ 1130349 h 4430481"/>
              <a:gd name="connsiteX161" fmla="*/ 4560374 w 6843997"/>
              <a:gd name="connsiteY161" fmla="*/ 1039034 h 4430481"/>
              <a:gd name="connsiteX162" fmla="*/ 4560374 w 6843997"/>
              <a:gd name="connsiteY162" fmla="*/ 1036383 h 4430481"/>
              <a:gd name="connsiteX163" fmla="*/ 4562092 w 6843997"/>
              <a:gd name="connsiteY163" fmla="*/ 1037708 h 4430481"/>
              <a:gd name="connsiteX164" fmla="*/ 4563810 w 6843997"/>
              <a:gd name="connsiteY164" fmla="*/ 1036383 h 4430481"/>
              <a:gd name="connsiteX165" fmla="*/ 4563810 w 6843997"/>
              <a:gd name="connsiteY165" fmla="*/ 1039034 h 4430481"/>
              <a:gd name="connsiteX166" fmla="*/ 4682177 w 6843997"/>
              <a:gd name="connsiteY166" fmla="*/ 1130349 h 4430481"/>
              <a:gd name="connsiteX167" fmla="*/ 5702186 w 6843997"/>
              <a:gd name="connsiteY167" fmla="*/ 1459995 h 4430481"/>
              <a:gd name="connsiteX168" fmla="*/ 6843997 w 6843997"/>
              <a:gd name="connsiteY168" fmla="*/ 1036383 h 4430481"/>
              <a:gd name="connsiteX169" fmla="*/ 6843997 w 6843997"/>
              <a:gd name="connsiteY169" fmla="*/ 1376643 h 4430481"/>
              <a:gd name="connsiteX170" fmla="*/ 5702186 w 6843997"/>
              <a:gd name="connsiteY170" fmla="*/ 1765365 h 4430481"/>
              <a:gd name="connsiteX171" fmla="*/ 4690805 w 6843997"/>
              <a:gd name="connsiteY171" fmla="*/ 1469110 h 4430481"/>
              <a:gd name="connsiteX172" fmla="*/ 4562092 w 6843997"/>
              <a:gd name="connsiteY172" fmla="*/ 1377861 h 4430481"/>
              <a:gd name="connsiteX173" fmla="*/ 4433380 w 6843997"/>
              <a:gd name="connsiteY173" fmla="*/ 1469110 h 4430481"/>
              <a:gd name="connsiteX174" fmla="*/ 3421999 w 6843997"/>
              <a:gd name="connsiteY174" fmla="*/ 1765365 h 4430481"/>
              <a:gd name="connsiteX175" fmla="*/ 2410618 w 6843997"/>
              <a:gd name="connsiteY175" fmla="*/ 1469110 h 4430481"/>
              <a:gd name="connsiteX176" fmla="*/ 2281906 w 6843997"/>
              <a:gd name="connsiteY176" fmla="*/ 1377861 h 4430481"/>
              <a:gd name="connsiteX177" fmla="*/ 2153194 w 6843997"/>
              <a:gd name="connsiteY177" fmla="*/ 1469110 h 4430481"/>
              <a:gd name="connsiteX178" fmla="*/ 1141812 w 6843997"/>
              <a:gd name="connsiteY178" fmla="*/ 1765365 h 4430481"/>
              <a:gd name="connsiteX179" fmla="*/ 1 w 6843997"/>
              <a:gd name="connsiteY179" fmla="*/ 1376643 h 4430481"/>
              <a:gd name="connsiteX180" fmla="*/ 1 w 6843997"/>
              <a:gd name="connsiteY180" fmla="*/ 518255 h 4430481"/>
              <a:gd name="connsiteX181" fmla="*/ 1141812 w 6843997"/>
              <a:gd name="connsiteY181" fmla="*/ 941867 h 4430481"/>
              <a:gd name="connsiteX182" fmla="*/ 2161821 w 6843997"/>
              <a:gd name="connsiteY182" fmla="*/ 612221 h 4430481"/>
              <a:gd name="connsiteX183" fmla="*/ 2280187 w 6843997"/>
              <a:gd name="connsiteY183" fmla="*/ 520906 h 4430481"/>
              <a:gd name="connsiteX184" fmla="*/ 2280187 w 6843997"/>
              <a:gd name="connsiteY184" fmla="*/ 518255 h 4430481"/>
              <a:gd name="connsiteX185" fmla="*/ 2281906 w 6843997"/>
              <a:gd name="connsiteY185" fmla="*/ 519580 h 4430481"/>
              <a:gd name="connsiteX186" fmla="*/ 2283623 w 6843997"/>
              <a:gd name="connsiteY186" fmla="*/ 518255 h 4430481"/>
              <a:gd name="connsiteX187" fmla="*/ 2283623 w 6843997"/>
              <a:gd name="connsiteY187" fmla="*/ 520906 h 4430481"/>
              <a:gd name="connsiteX188" fmla="*/ 2401990 w 6843997"/>
              <a:gd name="connsiteY188" fmla="*/ 612221 h 4430481"/>
              <a:gd name="connsiteX189" fmla="*/ 3421999 w 6843997"/>
              <a:gd name="connsiteY189" fmla="*/ 941867 h 4430481"/>
              <a:gd name="connsiteX190" fmla="*/ 4442007 w 6843997"/>
              <a:gd name="connsiteY190" fmla="*/ 612221 h 4430481"/>
              <a:gd name="connsiteX191" fmla="*/ 4560374 w 6843997"/>
              <a:gd name="connsiteY191" fmla="*/ 520906 h 4430481"/>
              <a:gd name="connsiteX192" fmla="*/ 4560374 w 6843997"/>
              <a:gd name="connsiteY192" fmla="*/ 518255 h 4430481"/>
              <a:gd name="connsiteX193" fmla="*/ 4562092 w 6843997"/>
              <a:gd name="connsiteY193" fmla="*/ 519580 h 4430481"/>
              <a:gd name="connsiteX194" fmla="*/ 4563810 w 6843997"/>
              <a:gd name="connsiteY194" fmla="*/ 518255 h 4430481"/>
              <a:gd name="connsiteX195" fmla="*/ 4563810 w 6843997"/>
              <a:gd name="connsiteY195" fmla="*/ 520906 h 4430481"/>
              <a:gd name="connsiteX196" fmla="*/ 4682177 w 6843997"/>
              <a:gd name="connsiteY196" fmla="*/ 612221 h 4430481"/>
              <a:gd name="connsiteX197" fmla="*/ 5702186 w 6843997"/>
              <a:gd name="connsiteY197" fmla="*/ 941867 h 4430481"/>
              <a:gd name="connsiteX198" fmla="*/ 6843997 w 6843997"/>
              <a:gd name="connsiteY198" fmla="*/ 518255 h 4430481"/>
              <a:gd name="connsiteX199" fmla="*/ 6843997 w 6843997"/>
              <a:gd name="connsiteY199" fmla="*/ 858388 h 4430481"/>
              <a:gd name="connsiteX200" fmla="*/ 5702186 w 6843997"/>
              <a:gd name="connsiteY200" fmla="*/ 1247238 h 4430481"/>
              <a:gd name="connsiteX201" fmla="*/ 4690805 w 6843997"/>
              <a:gd name="connsiteY201" fmla="*/ 950860 h 4430481"/>
              <a:gd name="connsiteX202" fmla="*/ 4562092 w 6843997"/>
              <a:gd name="connsiteY202" fmla="*/ 859606 h 4430481"/>
              <a:gd name="connsiteX203" fmla="*/ 4433380 w 6843997"/>
              <a:gd name="connsiteY203" fmla="*/ 950860 h 4430481"/>
              <a:gd name="connsiteX204" fmla="*/ 3421999 w 6843997"/>
              <a:gd name="connsiteY204" fmla="*/ 1247238 h 4430481"/>
              <a:gd name="connsiteX205" fmla="*/ 2410618 w 6843997"/>
              <a:gd name="connsiteY205" fmla="*/ 950860 h 4430481"/>
              <a:gd name="connsiteX206" fmla="*/ 2281906 w 6843997"/>
              <a:gd name="connsiteY206" fmla="*/ 859606 h 4430481"/>
              <a:gd name="connsiteX207" fmla="*/ 2153194 w 6843997"/>
              <a:gd name="connsiteY207" fmla="*/ 950860 h 4430481"/>
              <a:gd name="connsiteX208" fmla="*/ 1141812 w 6843997"/>
              <a:gd name="connsiteY208" fmla="*/ 1247238 h 4430481"/>
              <a:gd name="connsiteX209" fmla="*/ 1 w 6843997"/>
              <a:gd name="connsiteY209" fmla="*/ 858388 h 4430481"/>
              <a:gd name="connsiteX210" fmla="*/ 0 w 6843997"/>
              <a:gd name="connsiteY210" fmla="*/ 0 h 4430481"/>
              <a:gd name="connsiteX211" fmla="*/ 1141812 w 6843997"/>
              <a:gd name="connsiteY211" fmla="*/ 423613 h 4430481"/>
              <a:gd name="connsiteX212" fmla="*/ 2161821 w 6843997"/>
              <a:gd name="connsiteY212" fmla="*/ 93966 h 4430481"/>
              <a:gd name="connsiteX213" fmla="*/ 2280187 w 6843997"/>
              <a:gd name="connsiteY213" fmla="*/ 2651 h 4430481"/>
              <a:gd name="connsiteX214" fmla="*/ 2280187 w 6843997"/>
              <a:gd name="connsiteY214" fmla="*/ 1 h 4430481"/>
              <a:gd name="connsiteX215" fmla="*/ 2281905 w 6843997"/>
              <a:gd name="connsiteY215" fmla="*/ 1326 h 4430481"/>
              <a:gd name="connsiteX216" fmla="*/ 2283623 w 6843997"/>
              <a:gd name="connsiteY216" fmla="*/ 0 h 4430481"/>
              <a:gd name="connsiteX217" fmla="*/ 2283623 w 6843997"/>
              <a:gd name="connsiteY217" fmla="*/ 2652 h 4430481"/>
              <a:gd name="connsiteX218" fmla="*/ 2401990 w 6843997"/>
              <a:gd name="connsiteY218" fmla="*/ 93967 h 4430481"/>
              <a:gd name="connsiteX219" fmla="*/ 3421999 w 6843997"/>
              <a:gd name="connsiteY219" fmla="*/ 423614 h 4430481"/>
              <a:gd name="connsiteX220" fmla="*/ 4442007 w 6843997"/>
              <a:gd name="connsiteY220" fmla="*/ 93967 h 4430481"/>
              <a:gd name="connsiteX221" fmla="*/ 4560374 w 6843997"/>
              <a:gd name="connsiteY221" fmla="*/ 2652 h 4430481"/>
              <a:gd name="connsiteX222" fmla="*/ 4560374 w 6843997"/>
              <a:gd name="connsiteY222" fmla="*/ 0 h 4430481"/>
              <a:gd name="connsiteX223" fmla="*/ 4562093 w 6843997"/>
              <a:gd name="connsiteY223" fmla="*/ 1326 h 4430481"/>
              <a:gd name="connsiteX224" fmla="*/ 4563810 w 6843997"/>
              <a:gd name="connsiteY224" fmla="*/ 1 h 4430481"/>
              <a:gd name="connsiteX225" fmla="*/ 4563810 w 6843997"/>
              <a:gd name="connsiteY225" fmla="*/ 2651 h 4430481"/>
              <a:gd name="connsiteX226" fmla="*/ 4682177 w 6843997"/>
              <a:gd name="connsiteY226" fmla="*/ 93966 h 4430481"/>
              <a:gd name="connsiteX227" fmla="*/ 5702186 w 6843997"/>
              <a:gd name="connsiteY227" fmla="*/ 423613 h 4430481"/>
              <a:gd name="connsiteX228" fmla="*/ 6843997 w 6843997"/>
              <a:gd name="connsiteY228" fmla="*/ 0 h 4430481"/>
              <a:gd name="connsiteX229" fmla="*/ 6843997 w 6843997"/>
              <a:gd name="connsiteY229" fmla="*/ 340261 h 4430481"/>
              <a:gd name="connsiteX230" fmla="*/ 5702186 w 6843997"/>
              <a:gd name="connsiteY230" fmla="*/ 729111 h 4430481"/>
              <a:gd name="connsiteX231" fmla="*/ 4690805 w 6843997"/>
              <a:gd name="connsiteY231" fmla="*/ 432697 h 4430481"/>
              <a:gd name="connsiteX232" fmla="*/ 4562093 w 6843997"/>
              <a:gd name="connsiteY232" fmla="*/ 341479 h 4430481"/>
              <a:gd name="connsiteX233" fmla="*/ 4433380 w 6843997"/>
              <a:gd name="connsiteY233" fmla="*/ 432698 h 4430481"/>
              <a:gd name="connsiteX234" fmla="*/ 3421999 w 6843997"/>
              <a:gd name="connsiteY234" fmla="*/ 729112 h 4430481"/>
              <a:gd name="connsiteX235" fmla="*/ 2410618 w 6843997"/>
              <a:gd name="connsiteY235" fmla="*/ 432698 h 4430481"/>
              <a:gd name="connsiteX236" fmla="*/ 2281905 w 6843997"/>
              <a:gd name="connsiteY236" fmla="*/ 341479 h 4430481"/>
              <a:gd name="connsiteX237" fmla="*/ 2153193 w 6843997"/>
              <a:gd name="connsiteY237" fmla="*/ 432697 h 4430481"/>
              <a:gd name="connsiteX238" fmla="*/ 1141812 w 6843997"/>
              <a:gd name="connsiteY238" fmla="*/ 729111 h 4430481"/>
              <a:gd name="connsiteX239" fmla="*/ 0 w 6843997"/>
              <a:gd name="connsiteY239" fmla="*/ 340261 h 443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6843997" h="4430481">
                <a:moveTo>
                  <a:pt x="2283623" y="3701370"/>
                </a:moveTo>
                <a:lnTo>
                  <a:pt x="2283623" y="3704148"/>
                </a:lnTo>
                <a:lnTo>
                  <a:pt x="2401990" y="3795463"/>
                </a:lnTo>
                <a:cubicBezTo>
                  <a:pt x="2696316" y="4002818"/>
                  <a:pt x="3058332" y="4125109"/>
                  <a:pt x="3421999" y="4125109"/>
                </a:cubicBezTo>
                <a:cubicBezTo>
                  <a:pt x="3785666" y="4125109"/>
                  <a:pt x="4147682" y="4002818"/>
                  <a:pt x="4442007" y="3795378"/>
                </a:cubicBezTo>
                <a:lnTo>
                  <a:pt x="4560374" y="3704022"/>
                </a:lnTo>
                <a:lnTo>
                  <a:pt x="4560374" y="3701497"/>
                </a:lnTo>
                <a:lnTo>
                  <a:pt x="4562011" y="3702759"/>
                </a:lnTo>
                <a:lnTo>
                  <a:pt x="4563810" y="3701370"/>
                </a:lnTo>
                <a:lnTo>
                  <a:pt x="4563810" y="3704147"/>
                </a:lnTo>
                <a:lnTo>
                  <a:pt x="4682177" y="3795463"/>
                </a:lnTo>
                <a:cubicBezTo>
                  <a:pt x="4976503" y="4002818"/>
                  <a:pt x="5338519" y="4125109"/>
                  <a:pt x="5702186" y="4125109"/>
                </a:cubicBezTo>
                <a:cubicBezTo>
                  <a:pt x="6117805" y="4125109"/>
                  <a:pt x="6531268" y="3965382"/>
                  <a:pt x="6843997" y="3701370"/>
                </a:cubicBezTo>
                <a:lnTo>
                  <a:pt x="6843997" y="4041631"/>
                </a:lnTo>
                <a:cubicBezTo>
                  <a:pt x="6509573" y="4305515"/>
                  <a:pt x="6059319" y="4430481"/>
                  <a:pt x="5702186" y="4430481"/>
                </a:cubicBezTo>
                <a:cubicBezTo>
                  <a:pt x="5389694" y="4430481"/>
                  <a:pt x="5005907" y="4334804"/>
                  <a:pt x="4690805" y="4134187"/>
                </a:cubicBezTo>
                <a:lnTo>
                  <a:pt x="4562004" y="4042912"/>
                </a:lnTo>
                <a:lnTo>
                  <a:pt x="4433380" y="4134103"/>
                </a:lnTo>
                <a:cubicBezTo>
                  <a:pt x="4118278" y="4334804"/>
                  <a:pt x="3734491" y="4430481"/>
                  <a:pt x="3421999" y="4430481"/>
                </a:cubicBezTo>
                <a:cubicBezTo>
                  <a:pt x="3109507" y="4430481"/>
                  <a:pt x="2725720" y="4334804"/>
                  <a:pt x="2410618" y="4134188"/>
                </a:cubicBezTo>
                <a:lnTo>
                  <a:pt x="2281816" y="4042912"/>
                </a:lnTo>
                <a:lnTo>
                  <a:pt x="2153193" y="4134103"/>
                </a:lnTo>
                <a:cubicBezTo>
                  <a:pt x="1838091" y="4334804"/>
                  <a:pt x="1454304" y="4430481"/>
                  <a:pt x="1141812" y="4430481"/>
                </a:cubicBezTo>
                <a:cubicBezTo>
                  <a:pt x="784678" y="4430481"/>
                  <a:pt x="334424" y="4305515"/>
                  <a:pt x="0" y="4041757"/>
                </a:cubicBezTo>
                <a:lnTo>
                  <a:pt x="0" y="3701497"/>
                </a:lnTo>
                <a:cubicBezTo>
                  <a:pt x="312729" y="3965382"/>
                  <a:pt x="726192" y="4125109"/>
                  <a:pt x="1141812" y="4125109"/>
                </a:cubicBezTo>
                <a:cubicBezTo>
                  <a:pt x="1505479" y="4125109"/>
                  <a:pt x="1867495" y="4002818"/>
                  <a:pt x="2161820" y="3795378"/>
                </a:cubicBezTo>
                <a:lnTo>
                  <a:pt x="2280187" y="3704022"/>
                </a:lnTo>
                <a:lnTo>
                  <a:pt x="2280187" y="3701497"/>
                </a:lnTo>
                <a:lnTo>
                  <a:pt x="2281823" y="3702759"/>
                </a:lnTo>
                <a:close/>
                <a:moveTo>
                  <a:pt x="0" y="3183241"/>
                </a:moveTo>
                <a:cubicBezTo>
                  <a:pt x="312730" y="3447126"/>
                  <a:pt x="726193" y="3606853"/>
                  <a:pt x="1141812" y="3606853"/>
                </a:cubicBezTo>
                <a:cubicBezTo>
                  <a:pt x="1505479" y="3606853"/>
                  <a:pt x="1867495" y="3484562"/>
                  <a:pt x="2161821" y="3277207"/>
                </a:cubicBezTo>
                <a:lnTo>
                  <a:pt x="2280187" y="3185892"/>
                </a:lnTo>
                <a:lnTo>
                  <a:pt x="2280187" y="3183241"/>
                </a:lnTo>
                <a:lnTo>
                  <a:pt x="2281905" y="3184567"/>
                </a:lnTo>
                <a:lnTo>
                  <a:pt x="2283623" y="3183241"/>
                </a:lnTo>
                <a:lnTo>
                  <a:pt x="2283623" y="3185892"/>
                </a:lnTo>
                <a:lnTo>
                  <a:pt x="2401990" y="3277207"/>
                </a:lnTo>
                <a:cubicBezTo>
                  <a:pt x="2696316" y="3484562"/>
                  <a:pt x="3058332" y="3606853"/>
                  <a:pt x="3421999" y="3606853"/>
                </a:cubicBezTo>
                <a:cubicBezTo>
                  <a:pt x="3785666" y="3606853"/>
                  <a:pt x="4147682" y="3484562"/>
                  <a:pt x="4442007" y="3277207"/>
                </a:cubicBezTo>
                <a:lnTo>
                  <a:pt x="4560374" y="3185892"/>
                </a:lnTo>
                <a:lnTo>
                  <a:pt x="4560374" y="3183241"/>
                </a:lnTo>
                <a:lnTo>
                  <a:pt x="4562092" y="3184567"/>
                </a:lnTo>
                <a:lnTo>
                  <a:pt x="4563810" y="3183241"/>
                </a:lnTo>
                <a:lnTo>
                  <a:pt x="4563810" y="3185892"/>
                </a:lnTo>
                <a:lnTo>
                  <a:pt x="4682177" y="3277207"/>
                </a:lnTo>
                <a:cubicBezTo>
                  <a:pt x="4976503" y="3484562"/>
                  <a:pt x="5338519" y="3606853"/>
                  <a:pt x="5702186" y="3606853"/>
                </a:cubicBezTo>
                <a:cubicBezTo>
                  <a:pt x="6117805" y="3606853"/>
                  <a:pt x="6531268" y="3447126"/>
                  <a:pt x="6843997" y="3183241"/>
                </a:cubicBezTo>
                <a:lnTo>
                  <a:pt x="6843997" y="3523501"/>
                </a:lnTo>
                <a:cubicBezTo>
                  <a:pt x="6509573" y="3787385"/>
                  <a:pt x="6059319" y="3912223"/>
                  <a:pt x="5702186" y="3912223"/>
                </a:cubicBezTo>
                <a:cubicBezTo>
                  <a:pt x="5389694" y="3912223"/>
                  <a:pt x="5005907" y="3816644"/>
                  <a:pt x="4690805" y="3615968"/>
                </a:cubicBezTo>
                <a:lnTo>
                  <a:pt x="4562092" y="3524719"/>
                </a:lnTo>
                <a:lnTo>
                  <a:pt x="4433380" y="3615968"/>
                </a:lnTo>
                <a:cubicBezTo>
                  <a:pt x="4118278" y="3816644"/>
                  <a:pt x="3734491" y="3912223"/>
                  <a:pt x="3421999" y="3912223"/>
                </a:cubicBezTo>
                <a:cubicBezTo>
                  <a:pt x="3109507" y="3912223"/>
                  <a:pt x="2725720" y="3816644"/>
                  <a:pt x="2410618" y="3615968"/>
                </a:cubicBezTo>
                <a:lnTo>
                  <a:pt x="2281905" y="3524719"/>
                </a:lnTo>
                <a:lnTo>
                  <a:pt x="2153193" y="3615968"/>
                </a:lnTo>
                <a:cubicBezTo>
                  <a:pt x="1838091" y="3816644"/>
                  <a:pt x="1454304" y="3912223"/>
                  <a:pt x="1141812" y="3912223"/>
                </a:cubicBezTo>
                <a:cubicBezTo>
                  <a:pt x="784678" y="3912223"/>
                  <a:pt x="334424" y="3787385"/>
                  <a:pt x="0" y="3523501"/>
                </a:cubicBezTo>
                <a:close/>
                <a:moveTo>
                  <a:pt x="0" y="2665113"/>
                </a:moveTo>
                <a:cubicBezTo>
                  <a:pt x="312729" y="2928998"/>
                  <a:pt x="726192" y="3088725"/>
                  <a:pt x="1141812" y="3088725"/>
                </a:cubicBezTo>
                <a:cubicBezTo>
                  <a:pt x="1505479" y="3088725"/>
                  <a:pt x="1867495" y="2966434"/>
                  <a:pt x="2161821" y="2759079"/>
                </a:cubicBezTo>
                <a:lnTo>
                  <a:pt x="2280187" y="2667764"/>
                </a:lnTo>
                <a:lnTo>
                  <a:pt x="2280187" y="2665113"/>
                </a:lnTo>
                <a:lnTo>
                  <a:pt x="2281905" y="2666438"/>
                </a:lnTo>
                <a:lnTo>
                  <a:pt x="2283623" y="2665113"/>
                </a:lnTo>
                <a:lnTo>
                  <a:pt x="2283623" y="2667764"/>
                </a:lnTo>
                <a:lnTo>
                  <a:pt x="2401990" y="2759079"/>
                </a:lnTo>
                <a:cubicBezTo>
                  <a:pt x="2696316" y="2966434"/>
                  <a:pt x="3058332" y="3088725"/>
                  <a:pt x="3421999" y="3088725"/>
                </a:cubicBezTo>
                <a:cubicBezTo>
                  <a:pt x="3785666" y="3088725"/>
                  <a:pt x="4147682" y="2966434"/>
                  <a:pt x="4442007" y="2759079"/>
                </a:cubicBezTo>
                <a:lnTo>
                  <a:pt x="4560374" y="2667764"/>
                </a:lnTo>
                <a:lnTo>
                  <a:pt x="4560374" y="2665113"/>
                </a:lnTo>
                <a:lnTo>
                  <a:pt x="4562092" y="2666438"/>
                </a:lnTo>
                <a:lnTo>
                  <a:pt x="4563810" y="2665113"/>
                </a:lnTo>
                <a:lnTo>
                  <a:pt x="4563810" y="2667764"/>
                </a:lnTo>
                <a:lnTo>
                  <a:pt x="4682177" y="2759079"/>
                </a:lnTo>
                <a:cubicBezTo>
                  <a:pt x="4976503" y="2966434"/>
                  <a:pt x="5338519" y="3088725"/>
                  <a:pt x="5702186" y="3088725"/>
                </a:cubicBezTo>
                <a:cubicBezTo>
                  <a:pt x="6117805" y="3088725"/>
                  <a:pt x="6531268" y="2928998"/>
                  <a:pt x="6843997" y="2665113"/>
                </a:cubicBezTo>
                <a:lnTo>
                  <a:pt x="6843997" y="3005246"/>
                </a:lnTo>
                <a:cubicBezTo>
                  <a:pt x="6509573" y="3269131"/>
                  <a:pt x="6059319" y="3394097"/>
                  <a:pt x="5702186" y="3394097"/>
                </a:cubicBezTo>
                <a:cubicBezTo>
                  <a:pt x="5389694" y="3394097"/>
                  <a:pt x="5005907" y="3298420"/>
                  <a:pt x="4690805" y="3097718"/>
                </a:cubicBezTo>
                <a:lnTo>
                  <a:pt x="4562092" y="3006464"/>
                </a:lnTo>
                <a:lnTo>
                  <a:pt x="4433380" y="3097718"/>
                </a:lnTo>
                <a:cubicBezTo>
                  <a:pt x="4118278" y="3298420"/>
                  <a:pt x="3734491" y="3394097"/>
                  <a:pt x="3421999" y="3394097"/>
                </a:cubicBezTo>
                <a:cubicBezTo>
                  <a:pt x="3109507" y="3394097"/>
                  <a:pt x="2725720" y="3298420"/>
                  <a:pt x="2410618" y="3097718"/>
                </a:cubicBezTo>
                <a:lnTo>
                  <a:pt x="2281906" y="3006463"/>
                </a:lnTo>
                <a:lnTo>
                  <a:pt x="2153193" y="3097718"/>
                </a:lnTo>
                <a:cubicBezTo>
                  <a:pt x="1838091" y="3298420"/>
                  <a:pt x="1454304" y="3394097"/>
                  <a:pt x="1141812" y="3394097"/>
                </a:cubicBezTo>
                <a:cubicBezTo>
                  <a:pt x="784678" y="3394097"/>
                  <a:pt x="334424" y="3269131"/>
                  <a:pt x="0" y="3005246"/>
                </a:cubicBezTo>
                <a:close/>
                <a:moveTo>
                  <a:pt x="1" y="2146858"/>
                </a:moveTo>
                <a:cubicBezTo>
                  <a:pt x="312731" y="2410743"/>
                  <a:pt x="726195" y="2570470"/>
                  <a:pt x="1141813" y="2570470"/>
                </a:cubicBezTo>
                <a:cubicBezTo>
                  <a:pt x="1505479" y="2570470"/>
                  <a:pt x="1867495" y="2448179"/>
                  <a:pt x="2161821" y="2240824"/>
                </a:cubicBezTo>
                <a:lnTo>
                  <a:pt x="2280187" y="2149509"/>
                </a:lnTo>
                <a:lnTo>
                  <a:pt x="2280187" y="2146858"/>
                </a:lnTo>
                <a:lnTo>
                  <a:pt x="2281905" y="2148184"/>
                </a:lnTo>
                <a:lnTo>
                  <a:pt x="2283623" y="2146858"/>
                </a:lnTo>
                <a:lnTo>
                  <a:pt x="2283623" y="2149509"/>
                </a:lnTo>
                <a:lnTo>
                  <a:pt x="2401990" y="2240824"/>
                </a:lnTo>
                <a:cubicBezTo>
                  <a:pt x="2696316" y="2448179"/>
                  <a:pt x="3058332" y="2570470"/>
                  <a:pt x="3421999" y="2570470"/>
                </a:cubicBezTo>
                <a:cubicBezTo>
                  <a:pt x="3785666" y="2570470"/>
                  <a:pt x="4147682" y="2448179"/>
                  <a:pt x="4442007" y="2240824"/>
                </a:cubicBezTo>
                <a:lnTo>
                  <a:pt x="4560374" y="2149509"/>
                </a:lnTo>
                <a:lnTo>
                  <a:pt x="4560374" y="2146858"/>
                </a:lnTo>
                <a:lnTo>
                  <a:pt x="4562092" y="2148184"/>
                </a:lnTo>
                <a:lnTo>
                  <a:pt x="4563810" y="2146858"/>
                </a:lnTo>
                <a:lnTo>
                  <a:pt x="4563810" y="2149509"/>
                </a:lnTo>
                <a:lnTo>
                  <a:pt x="4682177" y="2240824"/>
                </a:lnTo>
                <a:cubicBezTo>
                  <a:pt x="4976503" y="2448179"/>
                  <a:pt x="5338519" y="2570470"/>
                  <a:pt x="5702186" y="2570470"/>
                </a:cubicBezTo>
                <a:cubicBezTo>
                  <a:pt x="6117805" y="2570470"/>
                  <a:pt x="6531268" y="2410743"/>
                  <a:pt x="6843997" y="2146858"/>
                </a:cubicBezTo>
                <a:lnTo>
                  <a:pt x="6843997" y="2487119"/>
                </a:lnTo>
                <a:cubicBezTo>
                  <a:pt x="6509573" y="2750876"/>
                  <a:pt x="6059319" y="2875968"/>
                  <a:pt x="5702186" y="2875968"/>
                </a:cubicBezTo>
                <a:cubicBezTo>
                  <a:pt x="5389694" y="2875968"/>
                  <a:pt x="5005907" y="2780195"/>
                  <a:pt x="4690805" y="2579554"/>
                </a:cubicBezTo>
                <a:lnTo>
                  <a:pt x="4562092" y="2488336"/>
                </a:lnTo>
                <a:lnTo>
                  <a:pt x="4433380" y="2579554"/>
                </a:lnTo>
                <a:cubicBezTo>
                  <a:pt x="4118278" y="2780195"/>
                  <a:pt x="3734491" y="2875968"/>
                  <a:pt x="3421999" y="2875968"/>
                </a:cubicBezTo>
                <a:cubicBezTo>
                  <a:pt x="3109507" y="2875968"/>
                  <a:pt x="2725720" y="2780195"/>
                  <a:pt x="2410618" y="2579554"/>
                </a:cubicBezTo>
                <a:lnTo>
                  <a:pt x="2281906" y="2488336"/>
                </a:lnTo>
                <a:lnTo>
                  <a:pt x="2153193" y="2579554"/>
                </a:lnTo>
                <a:cubicBezTo>
                  <a:pt x="1838091" y="2780195"/>
                  <a:pt x="1454304" y="2875968"/>
                  <a:pt x="1141813" y="2875968"/>
                </a:cubicBezTo>
                <a:cubicBezTo>
                  <a:pt x="784678" y="2875968"/>
                  <a:pt x="334426" y="2750876"/>
                  <a:pt x="1" y="2487119"/>
                </a:cubicBezTo>
                <a:close/>
                <a:moveTo>
                  <a:pt x="2283623" y="1554512"/>
                </a:moveTo>
                <a:lnTo>
                  <a:pt x="2283623" y="1557289"/>
                </a:lnTo>
                <a:lnTo>
                  <a:pt x="2401990" y="1648604"/>
                </a:lnTo>
                <a:cubicBezTo>
                  <a:pt x="2696316" y="1855960"/>
                  <a:pt x="3058332" y="1978251"/>
                  <a:pt x="3421999" y="1978251"/>
                </a:cubicBezTo>
                <a:cubicBezTo>
                  <a:pt x="3785666" y="1978251"/>
                  <a:pt x="4147682" y="1855960"/>
                  <a:pt x="4442007" y="1648520"/>
                </a:cubicBezTo>
                <a:lnTo>
                  <a:pt x="4560374" y="1557164"/>
                </a:lnTo>
                <a:lnTo>
                  <a:pt x="4560374" y="1554638"/>
                </a:lnTo>
                <a:lnTo>
                  <a:pt x="4562011" y="1555901"/>
                </a:lnTo>
                <a:lnTo>
                  <a:pt x="4563810" y="1554512"/>
                </a:lnTo>
                <a:lnTo>
                  <a:pt x="4563810" y="1557289"/>
                </a:lnTo>
                <a:lnTo>
                  <a:pt x="4682177" y="1648604"/>
                </a:lnTo>
                <a:cubicBezTo>
                  <a:pt x="4976503" y="1855960"/>
                  <a:pt x="5338519" y="1978251"/>
                  <a:pt x="5702186" y="1978251"/>
                </a:cubicBezTo>
                <a:cubicBezTo>
                  <a:pt x="6117805" y="1978251"/>
                  <a:pt x="6531268" y="1818524"/>
                  <a:pt x="6843997" y="1554512"/>
                </a:cubicBezTo>
                <a:lnTo>
                  <a:pt x="6843997" y="1894772"/>
                </a:lnTo>
                <a:cubicBezTo>
                  <a:pt x="6509573" y="2158657"/>
                  <a:pt x="6059319" y="2283622"/>
                  <a:pt x="5702186" y="2283622"/>
                </a:cubicBezTo>
                <a:cubicBezTo>
                  <a:pt x="5389694" y="2283622"/>
                  <a:pt x="5005907" y="2187945"/>
                  <a:pt x="4690805" y="1987329"/>
                </a:cubicBezTo>
                <a:lnTo>
                  <a:pt x="4562003" y="1896053"/>
                </a:lnTo>
                <a:lnTo>
                  <a:pt x="4433380" y="1987244"/>
                </a:lnTo>
                <a:cubicBezTo>
                  <a:pt x="4118278" y="2187945"/>
                  <a:pt x="3734491" y="2283622"/>
                  <a:pt x="3421999" y="2283622"/>
                </a:cubicBezTo>
                <a:cubicBezTo>
                  <a:pt x="3109507" y="2283622"/>
                  <a:pt x="2725720" y="2187945"/>
                  <a:pt x="2410618" y="1987329"/>
                </a:cubicBezTo>
                <a:lnTo>
                  <a:pt x="2281816" y="1896053"/>
                </a:lnTo>
                <a:lnTo>
                  <a:pt x="2153194" y="1987244"/>
                </a:lnTo>
                <a:cubicBezTo>
                  <a:pt x="1838091" y="2187945"/>
                  <a:pt x="1454304" y="2283622"/>
                  <a:pt x="1141812" y="2283622"/>
                </a:cubicBezTo>
                <a:cubicBezTo>
                  <a:pt x="784678" y="2283622"/>
                  <a:pt x="334425" y="2158657"/>
                  <a:pt x="1" y="1894899"/>
                </a:cubicBezTo>
                <a:lnTo>
                  <a:pt x="1" y="1554638"/>
                </a:lnTo>
                <a:cubicBezTo>
                  <a:pt x="312730" y="1818524"/>
                  <a:pt x="726193" y="1978251"/>
                  <a:pt x="1141812" y="1978251"/>
                </a:cubicBezTo>
                <a:cubicBezTo>
                  <a:pt x="1505479" y="1978251"/>
                  <a:pt x="1867495" y="1855960"/>
                  <a:pt x="2161821" y="1648520"/>
                </a:cubicBezTo>
                <a:lnTo>
                  <a:pt x="2280187" y="1557164"/>
                </a:lnTo>
                <a:lnTo>
                  <a:pt x="2280187" y="1554638"/>
                </a:lnTo>
                <a:lnTo>
                  <a:pt x="2281824" y="1555901"/>
                </a:lnTo>
                <a:close/>
                <a:moveTo>
                  <a:pt x="1" y="1036383"/>
                </a:moveTo>
                <a:cubicBezTo>
                  <a:pt x="312731" y="1300268"/>
                  <a:pt x="726194" y="1459995"/>
                  <a:pt x="1141812" y="1459995"/>
                </a:cubicBezTo>
                <a:cubicBezTo>
                  <a:pt x="1505479" y="1459995"/>
                  <a:pt x="1867495" y="1337704"/>
                  <a:pt x="2161821" y="1130349"/>
                </a:cubicBezTo>
                <a:lnTo>
                  <a:pt x="2280187" y="1039034"/>
                </a:lnTo>
                <a:lnTo>
                  <a:pt x="2280187" y="1036383"/>
                </a:lnTo>
                <a:lnTo>
                  <a:pt x="2281906" y="1037708"/>
                </a:lnTo>
                <a:lnTo>
                  <a:pt x="2283623" y="1036383"/>
                </a:lnTo>
                <a:lnTo>
                  <a:pt x="2283623" y="1039034"/>
                </a:lnTo>
                <a:lnTo>
                  <a:pt x="2401990" y="1130349"/>
                </a:lnTo>
                <a:cubicBezTo>
                  <a:pt x="2696316" y="1337704"/>
                  <a:pt x="3058332" y="1459995"/>
                  <a:pt x="3421999" y="1459995"/>
                </a:cubicBezTo>
                <a:cubicBezTo>
                  <a:pt x="3785666" y="1459995"/>
                  <a:pt x="4147682" y="1337704"/>
                  <a:pt x="4442007" y="1130349"/>
                </a:cubicBezTo>
                <a:lnTo>
                  <a:pt x="4560374" y="1039034"/>
                </a:lnTo>
                <a:lnTo>
                  <a:pt x="4560374" y="1036383"/>
                </a:lnTo>
                <a:lnTo>
                  <a:pt x="4562092" y="1037708"/>
                </a:lnTo>
                <a:lnTo>
                  <a:pt x="4563810" y="1036383"/>
                </a:lnTo>
                <a:lnTo>
                  <a:pt x="4563810" y="1039034"/>
                </a:lnTo>
                <a:lnTo>
                  <a:pt x="4682177" y="1130349"/>
                </a:lnTo>
                <a:cubicBezTo>
                  <a:pt x="4976503" y="1337704"/>
                  <a:pt x="5338519" y="1459995"/>
                  <a:pt x="5702186" y="1459995"/>
                </a:cubicBezTo>
                <a:cubicBezTo>
                  <a:pt x="6117805" y="1459995"/>
                  <a:pt x="6531268" y="1300268"/>
                  <a:pt x="6843997" y="1036383"/>
                </a:cubicBezTo>
                <a:lnTo>
                  <a:pt x="6843997" y="1376643"/>
                </a:lnTo>
                <a:cubicBezTo>
                  <a:pt x="6509573" y="1640527"/>
                  <a:pt x="6059319" y="1765365"/>
                  <a:pt x="5702186" y="1765365"/>
                </a:cubicBezTo>
                <a:cubicBezTo>
                  <a:pt x="5389694" y="1765365"/>
                  <a:pt x="5005907" y="1669786"/>
                  <a:pt x="4690805" y="1469110"/>
                </a:cubicBezTo>
                <a:lnTo>
                  <a:pt x="4562092" y="1377861"/>
                </a:lnTo>
                <a:lnTo>
                  <a:pt x="4433380" y="1469110"/>
                </a:lnTo>
                <a:cubicBezTo>
                  <a:pt x="4118278" y="1669786"/>
                  <a:pt x="3734491" y="1765365"/>
                  <a:pt x="3421999" y="1765365"/>
                </a:cubicBezTo>
                <a:cubicBezTo>
                  <a:pt x="3109507" y="1765365"/>
                  <a:pt x="2725720" y="1669786"/>
                  <a:pt x="2410618" y="1469110"/>
                </a:cubicBezTo>
                <a:lnTo>
                  <a:pt x="2281906" y="1377861"/>
                </a:lnTo>
                <a:lnTo>
                  <a:pt x="2153194" y="1469110"/>
                </a:lnTo>
                <a:cubicBezTo>
                  <a:pt x="1838091" y="1669786"/>
                  <a:pt x="1454304" y="1765365"/>
                  <a:pt x="1141812" y="1765365"/>
                </a:cubicBezTo>
                <a:cubicBezTo>
                  <a:pt x="784678" y="1765365"/>
                  <a:pt x="334425" y="1640527"/>
                  <a:pt x="1" y="1376643"/>
                </a:cubicBezTo>
                <a:close/>
                <a:moveTo>
                  <a:pt x="1" y="518255"/>
                </a:moveTo>
                <a:cubicBezTo>
                  <a:pt x="312731" y="782140"/>
                  <a:pt x="726194" y="941867"/>
                  <a:pt x="1141812" y="941867"/>
                </a:cubicBezTo>
                <a:cubicBezTo>
                  <a:pt x="1505479" y="941867"/>
                  <a:pt x="1867495" y="819577"/>
                  <a:pt x="2161821" y="612221"/>
                </a:cubicBezTo>
                <a:lnTo>
                  <a:pt x="2280187" y="520906"/>
                </a:lnTo>
                <a:lnTo>
                  <a:pt x="2280187" y="518255"/>
                </a:lnTo>
                <a:lnTo>
                  <a:pt x="2281906" y="519580"/>
                </a:lnTo>
                <a:lnTo>
                  <a:pt x="2283623" y="518255"/>
                </a:lnTo>
                <a:lnTo>
                  <a:pt x="2283623" y="520906"/>
                </a:lnTo>
                <a:lnTo>
                  <a:pt x="2401990" y="612221"/>
                </a:lnTo>
                <a:cubicBezTo>
                  <a:pt x="2696316" y="819577"/>
                  <a:pt x="3058332" y="941867"/>
                  <a:pt x="3421999" y="941867"/>
                </a:cubicBezTo>
                <a:cubicBezTo>
                  <a:pt x="3785666" y="941867"/>
                  <a:pt x="4147682" y="819577"/>
                  <a:pt x="4442007" y="612221"/>
                </a:cubicBezTo>
                <a:lnTo>
                  <a:pt x="4560374" y="520906"/>
                </a:lnTo>
                <a:lnTo>
                  <a:pt x="4560374" y="518255"/>
                </a:lnTo>
                <a:lnTo>
                  <a:pt x="4562092" y="519580"/>
                </a:lnTo>
                <a:lnTo>
                  <a:pt x="4563810" y="518255"/>
                </a:lnTo>
                <a:lnTo>
                  <a:pt x="4563810" y="520906"/>
                </a:lnTo>
                <a:lnTo>
                  <a:pt x="4682177" y="612221"/>
                </a:lnTo>
                <a:cubicBezTo>
                  <a:pt x="4976503" y="819577"/>
                  <a:pt x="5338519" y="941867"/>
                  <a:pt x="5702186" y="941867"/>
                </a:cubicBezTo>
                <a:cubicBezTo>
                  <a:pt x="6117805" y="941867"/>
                  <a:pt x="6531268" y="782140"/>
                  <a:pt x="6843997" y="518255"/>
                </a:cubicBezTo>
                <a:lnTo>
                  <a:pt x="6843997" y="858388"/>
                </a:lnTo>
                <a:cubicBezTo>
                  <a:pt x="6509573" y="1122272"/>
                  <a:pt x="6059319" y="1247238"/>
                  <a:pt x="5702186" y="1247238"/>
                </a:cubicBezTo>
                <a:cubicBezTo>
                  <a:pt x="5389694" y="1247238"/>
                  <a:pt x="5005907" y="1151561"/>
                  <a:pt x="4690805" y="950860"/>
                </a:cubicBezTo>
                <a:lnTo>
                  <a:pt x="4562092" y="859606"/>
                </a:lnTo>
                <a:lnTo>
                  <a:pt x="4433380" y="950860"/>
                </a:lnTo>
                <a:cubicBezTo>
                  <a:pt x="4118278" y="1151561"/>
                  <a:pt x="3734491" y="1247238"/>
                  <a:pt x="3421999" y="1247238"/>
                </a:cubicBezTo>
                <a:cubicBezTo>
                  <a:pt x="3109507" y="1247238"/>
                  <a:pt x="2725720" y="1151561"/>
                  <a:pt x="2410618" y="950860"/>
                </a:cubicBezTo>
                <a:lnTo>
                  <a:pt x="2281906" y="859606"/>
                </a:lnTo>
                <a:lnTo>
                  <a:pt x="2153194" y="950860"/>
                </a:lnTo>
                <a:cubicBezTo>
                  <a:pt x="1838091" y="1151561"/>
                  <a:pt x="1454304" y="1247238"/>
                  <a:pt x="1141812" y="1247238"/>
                </a:cubicBezTo>
                <a:cubicBezTo>
                  <a:pt x="784678" y="1247238"/>
                  <a:pt x="334425" y="1122272"/>
                  <a:pt x="1" y="858388"/>
                </a:cubicBezTo>
                <a:close/>
                <a:moveTo>
                  <a:pt x="0" y="0"/>
                </a:moveTo>
                <a:cubicBezTo>
                  <a:pt x="312730" y="263885"/>
                  <a:pt x="726193" y="423613"/>
                  <a:pt x="1141812" y="423613"/>
                </a:cubicBezTo>
                <a:cubicBezTo>
                  <a:pt x="1505479" y="423613"/>
                  <a:pt x="1867495" y="301322"/>
                  <a:pt x="2161821" y="93966"/>
                </a:cubicBezTo>
                <a:lnTo>
                  <a:pt x="2280187" y="2651"/>
                </a:lnTo>
                <a:lnTo>
                  <a:pt x="2280187" y="1"/>
                </a:lnTo>
                <a:lnTo>
                  <a:pt x="2281905" y="1326"/>
                </a:lnTo>
                <a:lnTo>
                  <a:pt x="2283623" y="0"/>
                </a:lnTo>
                <a:lnTo>
                  <a:pt x="2283623" y="2652"/>
                </a:lnTo>
                <a:lnTo>
                  <a:pt x="2401990" y="93967"/>
                </a:lnTo>
                <a:cubicBezTo>
                  <a:pt x="2696316" y="301323"/>
                  <a:pt x="3058332" y="423614"/>
                  <a:pt x="3421999" y="423614"/>
                </a:cubicBezTo>
                <a:cubicBezTo>
                  <a:pt x="3785666" y="423614"/>
                  <a:pt x="4147682" y="301323"/>
                  <a:pt x="4442007" y="93967"/>
                </a:cubicBezTo>
                <a:lnTo>
                  <a:pt x="4560374" y="2652"/>
                </a:lnTo>
                <a:lnTo>
                  <a:pt x="4560374" y="0"/>
                </a:lnTo>
                <a:lnTo>
                  <a:pt x="4562093" y="1326"/>
                </a:lnTo>
                <a:lnTo>
                  <a:pt x="4563810" y="1"/>
                </a:lnTo>
                <a:lnTo>
                  <a:pt x="4563810" y="2651"/>
                </a:lnTo>
                <a:lnTo>
                  <a:pt x="4682177" y="93966"/>
                </a:lnTo>
                <a:cubicBezTo>
                  <a:pt x="4976503" y="301322"/>
                  <a:pt x="5338519" y="423613"/>
                  <a:pt x="5702186" y="423613"/>
                </a:cubicBezTo>
                <a:cubicBezTo>
                  <a:pt x="6117805" y="423613"/>
                  <a:pt x="6531268" y="263885"/>
                  <a:pt x="6843997" y="0"/>
                </a:cubicBezTo>
                <a:lnTo>
                  <a:pt x="6843997" y="340261"/>
                </a:lnTo>
                <a:cubicBezTo>
                  <a:pt x="6509573" y="604018"/>
                  <a:pt x="6059319" y="729111"/>
                  <a:pt x="5702186" y="729111"/>
                </a:cubicBezTo>
                <a:cubicBezTo>
                  <a:pt x="5389694" y="729111"/>
                  <a:pt x="5005907" y="633337"/>
                  <a:pt x="4690805" y="432697"/>
                </a:cubicBezTo>
                <a:lnTo>
                  <a:pt x="4562093" y="341479"/>
                </a:lnTo>
                <a:lnTo>
                  <a:pt x="4433380" y="432698"/>
                </a:lnTo>
                <a:cubicBezTo>
                  <a:pt x="4118278" y="633338"/>
                  <a:pt x="3734491" y="729112"/>
                  <a:pt x="3421999" y="729112"/>
                </a:cubicBezTo>
                <a:cubicBezTo>
                  <a:pt x="3109507" y="729112"/>
                  <a:pt x="2725720" y="633338"/>
                  <a:pt x="2410618" y="432698"/>
                </a:cubicBezTo>
                <a:lnTo>
                  <a:pt x="2281905" y="341479"/>
                </a:lnTo>
                <a:lnTo>
                  <a:pt x="2153193" y="432697"/>
                </a:lnTo>
                <a:cubicBezTo>
                  <a:pt x="1838091" y="633337"/>
                  <a:pt x="1454304" y="729111"/>
                  <a:pt x="1141812" y="729111"/>
                </a:cubicBezTo>
                <a:cubicBezTo>
                  <a:pt x="784678" y="729111"/>
                  <a:pt x="334425" y="604018"/>
                  <a:pt x="0" y="340261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GB">
              <a:latin typeface="National 2" panose="02000003000000000000" pitchFamily="50" charset="0"/>
            </a:endParaRPr>
          </a:p>
        </p:txBody>
      </p:sp>
      <p:grpSp>
        <p:nvGrpSpPr>
          <p:cNvPr id="29" name="Graphic 25">
            <a:extLst>
              <a:ext uri="{FF2B5EF4-FFF2-40B4-BE49-F238E27FC236}">
                <a16:creationId xmlns:a16="http://schemas.microsoft.com/office/drawing/2014/main" id="{96189473-974A-E348-A2FA-5CCBD1F04F4C}"/>
              </a:ext>
            </a:extLst>
          </p:cNvPr>
          <p:cNvGrpSpPr/>
          <p:nvPr userDrawn="1"/>
        </p:nvGrpSpPr>
        <p:grpSpPr>
          <a:xfrm>
            <a:off x="11047413" y="5724835"/>
            <a:ext cx="1147762" cy="1147762"/>
            <a:chOff x="967594" y="3818895"/>
            <a:chExt cx="2565401" cy="2565392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5869BDBE-D71A-CE46-BE3C-D122F267B289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0CC658-B6B5-964D-BD7E-9A1CAED47399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AB65C88-AF26-8743-AC17-CBF470068588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36E7F91-A078-D347-8350-F278A9A935DA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F5B65AB-49F8-F94D-83B3-D1A977CCEAF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2B0D2E72-2039-6F4C-92B2-696B9E1AC4CD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DFA1011-9D19-BB41-A73D-8791CB296810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4A169040-0B7B-1042-A4CD-42743558B5EA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807F69E-23B4-274B-9C63-BB102D33DC8F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sp>
        <p:nvSpPr>
          <p:cNvPr id="85" name="Subtitle 2">
            <a:extLst>
              <a:ext uri="{FF2B5EF4-FFF2-40B4-BE49-F238E27FC236}">
                <a16:creationId xmlns:a16="http://schemas.microsoft.com/office/drawing/2014/main" id="{E0546CB0-4C3B-465D-A015-D3660C39B8F2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325563" y="4571628"/>
            <a:ext cx="9162925" cy="1156243"/>
          </a:xfrm>
        </p:spPr>
        <p:txBody>
          <a:bodyPr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0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86" name="Text Placeholder 10">
            <a:extLst>
              <a:ext uri="{FF2B5EF4-FFF2-40B4-BE49-F238E27FC236}">
                <a16:creationId xmlns:a16="http://schemas.microsoft.com/office/drawing/2014/main" id="{1E8B7F9C-4FC1-42B6-A78F-951B250C44CD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1325563" y="5959089"/>
            <a:ext cx="9162925" cy="339627"/>
          </a:xfrm>
        </p:spPr>
        <p:txBody>
          <a:bodyPr anchor="b" anchorCtr="0">
            <a:noAutofit/>
          </a:bodyPr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C187A181-7D3A-4574-9445-626FFD6122F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325563" y="1171583"/>
            <a:ext cx="9162925" cy="2849586"/>
          </a:xfrm>
        </p:spPr>
        <p:txBody>
          <a:bodyPr rIns="0" anchor="b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6000">
                <a:solidFill>
                  <a:schemeClr val="bg1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91269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09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83">
          <p15:clr>
            <a:srgbClr val="000000"/>
          </p15:clr>
        </p15:guide>
        <p15:guide id="6" pos="1917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9">
          <p15:clr>
            <a:srgbClr val="000000"/>
          </p15:clr>
        </p15:guide>
        <p15:guide id="11" pos="6244" userDrawn="1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5">
          <p15:clr>
            <a:srgbClr val="000000"/>
          </p15:clr>
        </p15:guide>
        <p15:guide id="21" orient="horz" pos="3974">
          <p15:clr>
            <a:srgbClr val="00000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314" y="1143000"/>
            <a:ext cx="9538885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101" y="2285999"/>
            <a:ext cx="9572108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grpSp>
        <p:nvGrpSpPr>
          <p:cNvPr id="51" name="Graphic 127">
            <a:extLst>
              <a:ext uri="{FF2B5EF4-FFF2-40B4-BE49-F238E27FC236}">
                <a16:creationId xmlns:a16="http://schemas.microsoft.com/office/drawing/2014/main" id="{54F17531-19B2-4A62-BBB5-1C9AE00AA2A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2">
              <a:alpha val="25000"/>
            </a:schemeClr>
          </a:solidFill>
        </p:grpSpPr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id="{1B301D06-8D7C-46D8-830A-8E42F38058A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3" name="Freeform 30">
              <a:extLst>
                <a:ext uri="{FF2B5EF4-FFF2-40B4-BE49-F238E27FC236}">
                  <a16:creationId xmlns:a16="http://schemas.microsoft.com/office/drawing/2014/main" id="{8687F37C-A0DF-4974-958E-276ED23EE9E3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4" name="Freeform 31">
              <a:extLst>
                <a:ext uri="{FF2B5EF4-FFF2-40B4-BE49-F238E27FC236}">
                  <a16:creationId xmlns:a16="http://schemas.microsoft.com/office/drawing/2014/main" id="{B3C17E8C-2ACC-4AA8-95B7-48F5A1D2CBBA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" name="Freeform 32">
              <a:extLst>
                <a:ext uri="{FF2B5EF4-FFF2-40B4-BE49-F238E27FC236}">
                  <a16:creationId xmlns:a16="http://schemas.microsoft.com/office/drawing/2014/main" id="{32AC9518-B51D-46CB-A19B-309F894AC7D6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56" name="Graphic 125">
            <a:extLst>
              <a:ext uri="{FF2B5EF4-FFF2-40B4-BE49-F238E27FC236}">
                <a16:creationId xmlns:a16="http://schemas.microsoft.com/office/drawing/2014/main" id="{4AEADC90-8DDF-482E-BDAB-9647C261D7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2">
              <a:alpha val="25000"/>
            </a:schemeClr>
          </a:solidFill>
        </p:grpSpPr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F23D5F10-A22D-40ED-99B4-4B51C3594D2D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8" name="Freeform 35">
              <a:extLst>
                <a:ext uri="{FF2B5EF4-FFF2-40B4-BE49-F238E27FC236}">
                  <a16:creationId xmlns:a16="http://schemas.microsoft.com/office/drawing/2014/main" id="{EFC12EF5-F79E-4993-81FA-E1021E13D937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9" name="Freeform 36">
              <a:extLst>
                <a:ext uri="{FF2B5EF4-FFF2-40B4-BE49-F238E27FC236}">
                  <a16:creationId xmlns:a16="http://schemas.microsoft.com/office/drawing/2014/main" id="{7714ED34-6DF4-4E01-A657-F1F6F4871941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0" name="Freeform 37">
              <a:extLst>
                <a:ext uri="{FF2B5EF4-FFF2-40B4-BE49-F238E27FC236}">
                  <a16:creationId xmlns:a16="http://schemas.microsoft.com/office/drawing/2014/main" id="{669279EA-FF42-4E68-8D13-64884644BBD7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61" name="Graphic 123">
            <a:extLst>
              <a:ext uri="{FF2B5EF4-FFF2-40B4-BE49-F238E27FC236}">
                <a16:creationId xmlns:a16="http://schemas.microsoft.com/office/drawing/2014/main" id="{A16C69F2-03C2-432E-AB13-97F3A2296DE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2">
              <a:alpha val="25000"/>
            </a:schemeClr>
          </a:solidFill>
        </p:grpSpPr>
        <p:sp>
          <p:nvSpPr>
            <p:cNvPr id="62" name="Freeform 39">
              <a:extLst>
                <a:ext uri="{FF2B5EF4-FFF2-40B4-BE49-F238E27FC236}">
                  <a16:creationId xmlns:a16="http://schemas.microsoft.com/office/drawing/2014/main" id="{90CBAD18-BE80-4229-858A-AC2D9A506151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" name="Freeform 40">
              <a:extLst>
                <a:ext uri="{FF2B5EF4-FFF2-40B4-BE49-F238E27FC236}">
                  <a16:creationId xmlns:a16="http://schemas.microsoft.com/office/drawing/2014/main" id="{1182E868-96AF-4E00-8762-0BE6F292CCF1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4" name="Freeform 41">
              <a:extLst>
                <a:ext uri="{FF2B5EF4-FFF2-40B4-BE49-F238E27FC236}">
                  <a16:creationId xmlns:a16="http://schemas.microsoft.com/office/drawing/2014/main" id="{EC1C6274-258F-4304-8D57-55BF0193E8F7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5" name="Freeform 42">
              <a:extLst>
                <a:ext uri="{FF2B5EF4-FFF2-40B4-BE49-F238E27FC236}">
                  <a16:creationId xmlns:a16="http://schemas.microsoft.com/office/drawing/2014/main" id="{618A0399-2F6E-4030-9801-9E4D07A0DBA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E85CD93-A55C-4467-B603-CA6C8FBF6FFF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67" name="Freeform 125">
              <a:extLst>
                <a:ext uri="{FF2B5EF4-FFF2-40B4-BE49-F238E27FC236}">
                  <a16:creationId xmlns:a16="http://schemas.microsoft.com/office/drawing/2014/main" id="{3CD4ED2C-EF65-4EFA-A0C7-66E77F469E07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B031423-42C0-44CE-928F-F93CB909C21C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2">
                <a:alpha val="25000"/>
              </a:schemeClr>
            </a:solidFill>
          </p:grpSpPr>
          <p:sp>
            <p:nvSpPr>
              <p:cNvPr id="69" name="Freeform 127">
                <a:extLst>
                  <a:ext uri="{FF2B5EF4-FFF2-40B4-BE49-F238E27FC236}">
                    <a16:creationId xmlns:a16="http://schemas.microsoft.com/office/drawing/2014/main" id="{4828DAB3-30EC-4CE8-BF34-81B2952C754E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0" name="Freeform 128">
                <a:extLst>
                  <a:ext uri="{FF2B5EF4-FFF2-40B4-BE49-F238E27FC236}">
                    <a16:creationId xmlns:a16="http://schemas.microsoft.com/office/drawing/2014/main" id="{D27110C6-16C7-4DC7-B48B-683BD16EFF76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1" name="Freeform 129">
                <a:extLst>
                  <a:ext uri="{FF2B5EF4-FFF2-40B4-BE49-F238E27FC236}">
                    <a16:creationId xmlns:a16="http://schemas.microsoft.com/office/drawing/2014/main" id="{202754B0-E8E5-4670-859F-00190CE2E765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2" name="Freeform 130">
                <a:extLst>
                  <a:ext uri="{FF2B5EF4-FFF2-40B4-BE49-F238E27FC236}">
                    <a16:creationId xmlns:a16="http://schemas.microsoft.com/office/drawing/2014/main" id="{66B36DA9-7985-4C8A-8C9D-24C5110D16D6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3" name="Freeform 131">
                <a:extLst>
                  <a:ext uri="{FF2B5EF4-FFF2-40B4-BE49-F238E27FC236}">
                    <a16:creationId xmlns:a16="http://schemas.microsoft.com/office/drawing/2014/main" id="{6234C89C-C478-451A-9086-DBE22140D779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4" name="Freeform 132">
                <a:extLst>
                  <a:ext uri="{FF2B5EF4-FFF2-40B4-BE49-F238E27FC236}">
                    <a16:creationId xmlns:a16="http://schemas.microsoft.com/office/drawing/2014/main" id="{D7A717D2-CEA0-4DE0-B0B9-3A67F925850A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5" name="Freeform 133">
                <a:extLst>
                  <a:ext uri="{FF2B5EF4-FFF2-40B4-BE49-F238E27FC236}">
                    <a16:creationId xmlns:a16="http://schemas.microsoft.com/office/drawing/2014/main" id="{3EBB0BF3-C5C6-494A-A25A-1D1954825B5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6" name="Freeform 134">
                <a:extLst>
                  <a:ext uri="{FF2B5EF4-FFF2-40B4-BE49-F238E27FC236}">
                    <a16:creationId xmlns:a16="http://schemas.microsoft.com/office/drawing/2014/main" id="{C2121845-520A-4461-83A9-315BB0DCAEEC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13238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89663"/>
            <a:ext cx="95631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08099" y="1713704"/>
            <a:ext cx="9563101" cy="1147762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 spc="-120" baseline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E4B0C4-172A-5740-A9F5-61CE617FE12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8099" y="3228913"/>
            <a:ext cx="9563101" cy="1339741"/>
          </a:xfrm>
        </p:spPr>
        <p:txBody>
          <a:bodyPr numCol="2" anchor="t">
            <a:normAutofit/>
          </a:bodyPr>
          <a:lstStyle>
            <a:lvl1pPr marL="0" indent="0">
              <a:buSzPct val="100000"/>
              <a:buNone/>
              <a:tabLst/>
              <a:defRPr sz="1600">
                <a:latin typeface="National 2" panose="02000003000000000000" pitchFamily="50" charset="0"/>
              </a:defRPr>
            </a:lvl1pPr>
          </a:lstStyle>
          <a:p>
            <a:pPr lvl="0"/>
            <a:r>
              <a:rPr lang="en-GB" dirty="0"/>
              <a:t>Click to edit bullet 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40BC77-DF99-5741-B129-900EEFAA09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08100" y="4573588"/>
            <a:ext cx="9563100" cy="1147762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grpSp>
        <p:nvGrpSpPr>
          <p:cNvPr id="102" name="Graphic 127">
            <a:extLst>
              <a:ext uri="{FF2B5EF4-FFF2-40B4-BE49-F238E27FC236}">
                <a16:creationId xmlns:a16="http://schemas.microsoft.com/office/drawing/2014/main" id="{CB08B11E-7B23-CB44-866A-F89E619C8E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0A98F614-2697-204E-A4BB-AA02A9045A19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5C0EE96A-7DFA-1B45-B039-F21A73F3E737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B06B90A9-D64C-9649-A8F7-3B6EFAFF77B7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09CE5B14-FCCB-704B-BE1A-DCE53DDF78F3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07" name="Graphic 125">
            <a:extLst>
              <a:ext uri="{FF2B5EF4-FFF2-40B4-BE49-F238E27FC236}">
                <a16:creationId xmlns:a16="http://schemas.microsoft.com/office/drawing/2014/main" id="{6756E8AC-708F-6D4F-9A88-A475C33B66D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31E4719C-56AE-4B44-ACF7-649D52DECFD1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B5BE5068-E257-8A43-B672-F11E27534E3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0" name="Freeform 36">
              <a:extLst>
                <a:ext uri="{FF2B5EF4-FFF2-40B4-BE49-F238E27FC236}">
                  <a16:creationId xmlns:a16="http://schemas.microsoft.com/office/drawing/2014/main" id="{F5878932-D9FD-CF40-AC1A-CFEC3DD05B7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1" name="Freeform 37">
              <a:extLst>
                <a:ext uri="{FF2B5EF4-FFF2-40B4-BE49-F238E27FC236}">
                  <a16:creationId xmlns:a16="http://schemas.microsoft.com/office/drawing/2014/main" id="{1B4245E9-6F7F-284C-B670-A1E6AF4F58BD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12" name="Graphic 123">
            <a:extLst>
              <a:ext uri="{FF2B5EF4-FFF2-40B4-BE49-F238E27FC236}">
                <a16:creationId xmlns:a16="http://schemas.microsoft.com/office/drawing/2014/main" id="{47247287-0D34-7C49-BFD9-5EDC3F9865B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bg2">
              <a:lumMod val="85000"/>
            </a:schemeClr>
          </a:solidFill>
        </p:grpSpPr>
        <p:sp>
          <p:nvSpPr>
            <p:cNvPr id="113" name="Freeform 39">
              <a:extLst>
                <a:ext uri="{FF2B5EF4-FFF2-40B4-BE49-F238E27FC236}">
                  <a16:creationId xmlns:a16="http://schemas.microsoft.com/office/drawing/2014/main" id="{291E0E0C-E1B3-4441-9F85-2B3269C0A5A7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2295403A-B649-8F41-92CD-A3570A5C1638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A105EA21-6A52-E043-A999-DA7D43CDC4CD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33919D56-D84F-9840-8DD6-7461EAAB7476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28" name="Graphic 25">
            <a:extLst>
              <a:ext uri="{FF2B5EF4-FFF2-40B4-BE49-F238E27FC236}">
                <a16:creationId xmlns:a16="http://schemas.microsoft.com/office/drawing/2014/main" id="{9373D090-85C2-2A49-84AD-D3AB77985C6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967594" y="3818895"/>
            <a:chExt cx="2565401" cy="2565392"/>
          </a:xfrm>
        </p:grpSpPr>
        <p:sp>
          <p:nvSpPr>
            <p:cNvPr id="129" name="Freeform 28">
              <a:extLst>
                <a:ext uri="{FF2B5EF4-FFF2-40B4-BE49-F238E27FC236}">
                  <a16:creationId xmlns:a16="http://schemas.microsoft.com/office/drawing/2014/main" id="{8C4C635F-123D-574A-B3ED-BAD47768B177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0" name="Freeform 29">
              <a:extLst>
                <a:ext uri="{FF2B5EF4-FFF2-40B4-BE49-F238E27FC236}">
                  <a16:creationId xmlns:a16="http://schemas.microsoft.com/office/drawing/2014/main" id="{B5EB720D-B24B-904F-BD3B-6ABA7BA940B7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1" name="Freeform 30">
              <a:extLst>
                <a:ext uri="{FF2B5EF4-FFF2-40B4-BE49-F238E27FC236}">
                  <a16:creationId xmlns:a16="http://schemas.microsoft.com/office/drawing/2014/main" id="{CA152602-1AAE-164E-A2CB-9BF4AF3546ED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2" name="Freeform 31">
              <a:extLst>
                <a:ext uri="{FF2B5EF4-FFF2-40B4-BE49-F238E27FC236}">
                  <a16:creationId xmlns:a16="http://schemas.microsoft.com/office/drawing/2014/main" id="{D26D7959-4232-0E47-BDCA-1E993A2A7B02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3" name="Freeform 32">
              <a:extLst>
                <a:ext uri="{FF2B5EF4-FFF2-40B4-BE49-F238E27FC236}">
                  <a16:creationId xmlns:a16="http://schemas.microsoft.com/office/drawing/2014/main" id="{8461E173-879C-ED40-95A4-A7DF8B7824B2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4" name="Freeform 33">
              <a:extLst>
                <a:ext uri="{FF2B5EF4-FFF2-40B4-BE49-F238E27FC236}">
                  <a16:creationId xmlns:a16="http://schemas.microsoft.com/office/drawing/2014/main" id="{C3B3A758-3390-1840-AEE2-E69E2B7D8D39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5" name="Freeform 34">
              <a:extLst>
                <a:ext uri="{FF2B5EF4-FFF2-40B4-BE49-F238E27FC236}">
                  <a16:creationId xmlns:a16="http://schemas.microsoft.com/office/drawing/2014/main" id="{5406BD04-B04F-A848-93D8-0E872562EA4C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6" name="Freeform 35">
              <a:extLst>
                <a:ext uri="{FF2B5EF4-FFF2-40B4-BE49-F238E27FC236}">
                  <a16:creationId xmlns:a16="http://schemas.microsoft.com/office/drawing/2014/main" id="{CA9EB8E1-FC10-B949-9A66-10ACAAB8E5A7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137" name="Freeform 36">
              <a:extLst>
                <a:ext uri="{FF2B5EF4-FFF2-40B4-BE49-F238E27FC236}">
                  <a16:creationId xmlns:a16="http://schemas.microsoft.com/office/drawing/2014/main" id="{600E5465-492E-7043-8743-BB9054FD2917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  <a:latin typeface="National 2" panose="02000003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75460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48" y="556403"/>
            <a:ext cx="89745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53948" y="1725369"/>
            <a:ext cx="8974500" cy="1127369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 spc="-120" baseline="0">
                <a:solidFill>
                  <a:schemeClr val="accent2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E4B0C4-172A-5740-A9F5-61CE617FE12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53948" y="3159599"/>
            <a:ext cx="8974500" cy="1407639"/>
          </a:xfrm>
        </p:spPr>
        <p:txBody>
          <a:bodyPr numCol="2" anchor="t">
            <a:normAutofit/>
          </a:bodyPr>
          <a:lstStyle>
            <a:lvl1pPr marL="0" indent="0">
              <a:buSzPct val="100000"/>
              <a:buNone/>
              <a:tabLst/>
              <a:defRPr sz="1600">
                <a:latin typeface="National 2" panose="02000003000000000000" pitchFamily="50" charset="0"/>
              </a:defRPr>
            </a:lvl1pPr>
          </a:lstStyle>
          <a:p>
            <a:pPr lvl="0"/>
            <a:r>
              <a:rPr lang="en-GB" dirty="0"/>
              <a:t>Click to edit bullet 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40BC77-DF99-5741-B129-900EEFAA09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3948" y="4568654"/>
            <a:ext cx="8974500" cy="1147762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2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grpSp>
        <p:nvGrpSpPr>
          <p:cNvPr id="42" name="Graphic 127">
            <a:extLst>
              <a:ext uri="{FF2B5EF4-FFF2-40B4-BE49-F238E27FC236}">
                <a16:creationId xmlns:a16="http://schemas.microsoft.com/office/drawing/2014/main" id="{C8247C3B-E516-4A99-9F47-4595D4C05EB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2">
              <a:alpha val="25000"/>
            </a:schemeClr>
          </a:solidFill>
        </p:grpSpPr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E1E9DBB1-60FF-4656-A75B-9F1D032616F0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EE0A8189-D4E8-4BEF-9122-5FE46C779C4E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26B428D7-C083-4668-B7EF-7A6906D4E860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AA7F201E-9DE9-4708-BD65-26BF9D1AD32C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47" name="Graphic 125">
            <a:extLst>
              <a:ext uri="{FF2B5EF4-FFF2-40B4-BE49-F238E27FC236}">
                <a16:creationId xmlns:a16="http://schemas.microsoft.com/office/drawing/2014/main" id="{41FBB578-9B72-489C-866B-625757CA2545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2">
              <a:alpha val="25000"/>
            </a:schemeClr>
          </a:solidFill>
        </p:grpSpPr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2DDB6C95-6217-42AA-937E-D852BC230775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2D3F16D9-3F57-40C3-9A13-62BFDD807B04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1F4E7514-A8CB-4F66-A994-1CDA97CB652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62930F19-A8C8-4C24-A2BE-337057E19826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52" name="Graphic 123">
            <a:extLst>
              <a:ext uri="{FF2B5EF4-FFF2-40B4-BE49-F238E27FC236}">
                <a16:creationId xmlns:a16="http://schemas.microsoft.com/office/drawing/2014/main" id="{E046860F-FCB9-418E-844A-8898CFC0320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2">
              <a:alpha val="25000"/>
            </a:schemeClr>
          </a:solidFill>
        </p:grpSpPr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81433502-5917-421F-A62B-34DF6F44993C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6FE9F9B6-BF27-43C0-A659-63A770871A87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C5637A57-CA94-48AA-B5FD-534C4B2ECD4A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407D43F1-EFC0-4EC7-A12C-0F160034C7E9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A0487D6-49AE-4B85-BC43-BAC75EDE4AD0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58" name="Freeform 125">
              <a:extLst>
                <a:ext uri="{FF2B5EF4-FFF2-40B4-BE49-F238E27FC236}">
                  <a16:creationId xmlns:a16="http://schemas.microsoft.com/office/drawing/2014/main" id="{5EEC5C1B-B82C-4038-A1A2-B8F0D6892F30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98A12DF-EFED-43A2-A094-F679B3A954F9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2">
                <a:alpha val="25000"/>
              </a:schemeClr>
            </a:solidFill>
          </p:grpSpPr>
          <p:sp>
            <p:nvSpPr>
              <p:cNvPr id="60" name="Freeform 127">
                <a:extLst>
                  <a:ext uri="{FF2B5EF4-FFF2-40B4-BE49-F238E27FC236}">
                    <a16:creationId xmlns:a16="http://schemas.microsoft.com/office/drawing/2014/main" id="{7A3789DB-22F5-45E0-9AF1-6B4C548EF84C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61" name="Freeform 128">
                <a:extLst>
                  <a:ext uri="{FF2B5EF4-FFF2-40B4-BE49-F238E27FC236}">
                    <a16:creationId xmlns:a16="http://schemas.microsoft.com/office/drawing/2014/main" id="{FC49AA15-C885-4EF1-8CF3-9654FFFD52D5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2" name="Freeform 129">
                <a:extLst>
                  <a:ext uri="{FF2B5EF4-FFF2-40B4-BE49-F238E27FC236}">
                    <a16:creationId xmlns:a16="http://schemas.microsoft.com/office/drawing/2014/main" id="{268C1B1F-CB3A-4A6E-B2F1-2493A56CF88B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3" name="Freeform 130">
                <a:extLst>
                  <a:ext uri="{FF2B5EF4-FFF2-40B4-BE49-F238E27FC236}">
                    <a16:creationId xmlns:a16="http://schemas.microsoft.com/office/drawing/2014/main" id="{F543BDDE-68C3-419D-9AEE-378BA162D6F2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4" name="Freeform 131">
                <a:extLst>
                  <a:ext uri="{FF2B5EF4-FFF2-40B4-BE49-F238E27FC236}">
                    <a16:creationId xmlns:a16="http://schemas.microsoft.com/office/drawing/2014/main" id="{0259BCE1-08E3-4AD5-8B03-3766DDF4E2CE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65" name="Freeform 132">
                <a:extLst>
                  <a:ext uri="{FF2B5EF4-FFF2-40B4-BE49-F238E27FC236}">
                    <a16:creationId xmlns:a16="http://schemas.microsoft.com/office/drawing/2014/main" id="{765641EA-E8A7-41F3-BA3B-7992BF749CB3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6" name="Freeform 133">
                <a:extLst>
                  <a:ext uri="{FF2B5EF4-FFF2-40B4-BE49-F238E27FC236}">
                    <a16:creationId xmlns:a16="http://schemas.microsoft.com/office/drawing/2014/main" id="{8794E909-C755-4F96-9B6F-8B2EEF55AFDC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7" name="Freeform 134">
                <a:extLst>
                  <a:ext uri="{FF2B5EF4-FFF2-40B4-BE49-F238E27FC236}">
                    <a16:creationId xmlns:a16="http://schemas.microsoft.com/office/drawing/2014/main" id="{F42D6289-B8AF-4B69-86E2-E783033ABBD8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6392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209">
          <p15:clr>
            <a:srgbClr val="000000"/>
          </p15:clr>
        </p15:guide>
        <p15:guide id="5" pos="475">
          <p15:clr>
            <a:srgbClr val="A4A3A4"/>
          </p15:clr>
        </p15:guide>
        <p15:guide id="6" pos="1917">
          <p15:clr>
            <a:srgbClr val="A4A3A4"/>
          </p15:clr>
        </p15:guide>
        <p15:guide id="7" pos="3341">
          <p15:clr>
            <a:srgbClr val="A4A3A4"/>
          </p15:clr>
        </p15:guide>
        <p15:guide id="8" pos="2635">
          <p15:clr>
            <a:srgbClr val="000000"/>
          </p15:clr>
        </p15:guide>
        <p15:guide id="9" pos="4064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346">
          <p15:clr>
            <a:srgbClr val="A4A3A4"/>
          </p15:clr>
        </p15:guide>
        <p15:guide id="22" orient="horz" pos="3974">
          <p15:clr>
            <a:srgbClr val="000000"/>
          </p15:clr>
        </p15:guide>
        <p15:guide id="23" pos="4430">
          <p15:clr>
            <a:srgbClr val="000000"/>
          </p15:clr>
        </p15:guide>
        <p15:guide id="24" pos="6592">
          <p15:clr>
            <a:srgbClr val="000000"/>
          </p15:clr>
        </p15:guide>
        <p15:guide id="25" pos="3708">
          <p15:clr>
            <a:srgbClr val="000000"/>
          </p15:clr>
        </p15:guide>
        <p15:guide id="26" pos="722">
          <p15:clr>
            <a:srgbClr val="000000"/>
          </p15:clr>
        </p15:guide>
        <p15:guide id="27" orient="horz" pos="1797">
          <p15:clr>
            <a:srgbClr val="000000"/>
          </p15:clr>
        </p15:guide>
        <p15:guide id="28" pos="2276">
          <p15:clr>
            <a:srgbClr val="000000"/>
          </p15:clr>
        </p15:guide>
        <p15:guide id="29" orient="horz" pos="3251">
          <p15:clr>
            <a:srgbClr val="000000"/>
          </p15:clr>
        </p15:guide>
        <p15:guide id="30" orient="horz" pos="3599">
          <p15:clr>
            <a:srgbClr val="00000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Logo only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8E85CD93-A55C-4467-B603-CA6C8FBF6FFF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67" name="Freeform 125">
              <a:extLst>
                <a:ext uri="{FF2B5EF4-FFF2-40B4-BE49-F238E27FC236}">
                  <a16:creationId xmlns:a16="http://schemas.microsoft.com/office/drawing/2014/main" id="{3CD4ED2C-EF65-4EFA-A0C7-66E77F469E07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B031423-42C0-44CE-928F-F93CB909C21C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2">
                <a:alpha val="25000"/>
              </a:schemeClr>
            </a:solidFill>
          </p:grpSpPr>
          <p:sp>
            <p:nvSpPr>
              <p:cNvPr id="69" name="Freeform 127">
                <a:extLst>
                  <a:ext uri="{FF2B5EF4-FFF2-40B4-BE49-F238E27FC236}">
                    <a16:creationId xmlns:a16="http://schemas.microsoft.com/office/drawing/2014/main" id="{4828DAB3-30EC-4CE8-BF34-81B2952C754E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0" name="Freeform 128">
                <a:extLst>
                  <a:ext uri="{FF2B5EF4-FFF2-40B4-BE49-F238E27FC236}">
                    <a16:creationId xmlns:a16="http://schemas.microsoft.com/office/drawing/2014/main" id="{D27110C6-16C7-4DC7-B48B-683BD16EFF76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1" name="Freeform 129">
                <a:extLst>
                  <a:ext uri="{FF2B5EF4-FFF2-40B4-BE49-F238E27FC236}">
                    <a16:creationId xmlns:a16="http://schemas.microsoft.com/office/drawing/2014/main" id="{202754B0-E8E5-4670-859F-00190CE2E765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2" name="Freeform 130">
                <a:extLst>
                  <a:ext uri="{FF2B5EF4-FFF2-40B4-BE49-F238E27FC236}">
                    <a16:creationId xmlns:a16="http://schemas.microsoft.com/office/drawing/2014/main" id="{66B36DA9-7985-4C8A-8C9D-24C5110D16D6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3" name="Freeform 131">
                <a:extLst>
                  <a:ext uri="{FF2B5EF4-FFF2-40B4-BE49-F238E27FC236}">
                    <a16:creationId xmlns:a16="http://schemas.microsoft.com/office/drawing/2014/main" id="{6234C89C-C478-451A-9086-DBE22140D779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4" name="Freeform 132">
                <a:extLst>
                  <a:ext uri="{FF2B5EF4-FFF2-40B4-BE49-F238E27FC236}">
                    <a16:creationId xmlns:a16="http://schemas.microsoft.com/office/drawing/2014/main" id="{D7A717D2-CEA0-4DE0-B0B9-3A67F925850A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5" name="Freeform 133">
                <a:extLst>
                  <a:ext uri="{FF2B5EF4-FFF2-40B4-BE49-F238E27FC236}">
                    <a16:creationId xmlns:a16="http://schemas.microsoft.com/office/drawing/2014/main" id="{3EBB0BF3-C5C6-494A-A25A-1D1954825B5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6" name="Freeform 134">
                <a:extLst>
                  <a:ext uri="{FF2B5EF4-FFF2-40B4-BE49-F238E27FC236}">
                    <a16:creationId xmlns:a16="http://schemas.microsoft.com/office/drawing/2014/main" id="{C2121845-520A-4461-83A9-315BB0DCAEEC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A0B3FF68-F2AB-BC40-893A-FDE83C2B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01574"/>
            <a:ext cx="9997239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4C2007CC-5936-2343-9CBD-3F283A62EE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55440" y="1728788"/>
            <a:ext cx="9997239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1637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315" y="1143000"/>
            <a:ext cx="9147326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2465" y="2285999"/>
            <a:ext cx="9147175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grpSp>
        <p:nvGrpSpPr>
          <p:cNvPr id="51" name="Graphic 127">
            <a:extLst>
              <a:ext uri="{FF2B5EF4-FFF2-40B4-BE49-F238E27FC236}">
                <a16:creationId xmlns:a16="http://schemas.microsoft.com/office/drawing/2014/main" id="{54F17531-19B2-4A62-BBB5-1C9AE00AA2A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3">
              <a:alpha val="25000"/>
            </a:schemeClr>
          </a:solidFill>
        </p:grpSpPr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id="{1B301D06-8D7C-46D8-830A-8E42F38058A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3" name="Freeform 30">
              <a:extLst>
                <a:ext uri="{FF2B5EF4-FFF2-40B4-BE49-F238E27FC236}">
                  <a16:creationId xmlns:a16="http://schemas.microsoft.com/office/drawing/2014/main" id="{8687F37C-A0DF-4974-958E-276ED23EE9E3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4" name="Freeform 31">
              <a:extLst>
                <a:ext uri="{FF2B5EF4-FFF2-40B4-BE49-F238E27FC236}">
                  <a16:creationId xmlns:a16="http://schemas.microsoft.com/office/drawing/2014/main" id="{B3C17E8C-2ACC-4AA8-95B7-48F5A1D2CBBA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5" name="Freeform 32">
              <a:extLst>
                <a:ext uri="{FF2B5EF4-FFF2-40B4-BE49-F238E27FC236}">
                  <a16:creationId xmlns:a16="http://schemas.microsoft.com/office/drawing/2014/main" id="{32AC9518-B51D-46CB-A19B-309F894AC7D6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56" name="Graphic 125">
            <a:extLst>
              <a:ext uri="{FF2B5EF4-FFF2-40B4-BE49-F238E27FC236}">
                <a16:creationId xmlns:a16="http://schemas.microsoft.com/office/drawing/2014/main" id="{4AEADC90-8DDF-482E-BDAB-9647C261D7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3">
              <a:alpha val="25000"/>
            </a:schemeClr>
          </a:solidFill>
        </p:grpSpPr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F23D5F10-A22D-40ED-99B4-4B51C3594D2D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8" name="Freeform 35">
              <a:extLst>
                <a:ext uri="{FF2B5EF4-FFF2-40B4-BE49-F238E27FC236}">
                  <a16:creationId xmlns:a16="http://schemas.microsoft.com/office/drawing/2014/main" id="{EFC12EF5-F79E-4993-81FA-E1021E13D937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59" name="Freeform 36">
              <a:extLst>
                <a:ext uri="{FF2B5EF4-FFF2-40B4-BE49-F238E27FC236}">
                  <a16:creationId xmlns:a16="http://schemas.microsoft.com/office/drawing/2014/main" id="{7714ED34-6DF4-4E01-A657-F1F6F4871941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0" name="Freeform 37">
              <a:extLst>
                <a:ext uri="{FF2B5EF4-FFF2-40B4-BE49-F238E27FC236}">
                  <a16:creationId xmlns:a16="http://schemas.microsoft.com/office/drawing/2014/main" id="{669279EA-FF42-4E68-8D13-64884644BBD7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61" name="Graphic 123">
            <a:extLst>
              <a:ext uri="{FF2B5EF4-FFF2-40B4-BE49-F238E27FC236}">
                <a16:creationId xmlns:a16="http://schemas.microsoft.com/office/drawing/2014/main" id="{A16C69F2-03C2-432E-AB13-97F3A2296DE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3">
              <a:alpha val="25000"/>
            </a:schemeClr>
          </a:solidFill>
        </p:grpSpPr>
        <p:sp>
          <p:nvSpPr>
            <p:cNvPr id="62" name="Freeform 39">
              <a:extLst>
                <a:ext uri="{FF2B5EF4-FFF2-40B4-BE49-F238E27FC236}">
                  <a16:creationId xmlns:a16="http://schemas.microsoft.com/office/drawing/2014/main" id="{90CBAD18-BE80-4229-858A-AC2D9A506151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3" name="Freeform 40">
              <a:extLst>
                <a:ext uri="{FF2B5EF4-FFF2-40B4-BE49-F238E27FC236}">
                  <a16:creationId xmlns:a16="http://schemas.microsoft.com/office/drawing/2014/main" id="{1182E868-96AF-4E00-8762-0BE6F292CCF1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4" name="Freeform 41">
              <a:extLst>
                <a:ext uri="{FF2B5EF4-FFF2-40B4-BE49-F238E27FC236}">
                  <a16:creationId xmlns:a16="http://schemas.microsoft.com/office/drawing/2014/main" id="{EC1C6274-258F-4304-8D57-55BF0193E8F7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5" name="Freeform 42">
              <a:extLst>
                <a:ext uri="{FF2B5EF4-FFF2-40B4-BE49-F238E27FC236}">
                  <a16:creationId xmlns:a16="http://schemas.microsoft.com/office/drawing/2014/main" id="{618A0399-2F6E-4030-9801-9E4D07A0DBA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A7FA4AC-419F-4546-B52F-38C5D26C566D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67" name="Freeform 125">
              <a:extLst>
                <a:ext uri="{FF2B5EF4-FFF2-40B4-BE49-F238E27FC236}">
                  <a16:creationId xmlns:a16="http://schemas.microsoft.com/office/drawing/2014/main" id="{3CD4ED2C-EF65-4EFA-A0C7-66E77F469E07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B031423-42C0-44CE-928F-F93CB909C21C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3">
                <a:alpha val="25000"/>
              </a:schemeClr>
            </a:solidFill>
          </p:grpSpPr>
          <p:sp>
            <p:nvSpPr>
              <p:cNvPr id="69" name="Freeform 127">
                <a:extLst>
                  <a:ext uri="{FF2B5EF4-FFF2-40B4-BE49-F238E27FC236}">
                    <a16:creationId xmlns:a16="http://schemas.microsoft.com/office/drawing/2014/main" id="{4828DAB3-30EC-4CE8-BF34-81B2952C754E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0" name="Freeform 128">
                <a:extLst>
                  <a:ext uri="{FF2B5EF4-FFF2-40B4-BE49-F238E27FC236}">
                    <a16:creationId xmlns:a16="http://schemas.microsoft.com/office/drawing/2014/main" id="{D27110C6-16C7-4DC7-B48B-683BD16EFF76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1" name="Freeform 129">
                <a:extLst>
                  <a:ext uri="{FF2B5EF4-FFF2-40B4-BE49-F238E27FC236}">
                    <a16:creationId xmlns:a16="http://schemas.microsoft.com/office/drawing/2014/main" id="{202754B0-E8E5-4670-859F-00190CE2E765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2" name="Freeform 130">
                <a:extLst>
                  <a:ext uri="{FF2B5EF4-FFF2-40B4-BE49-F238E27FC236}">
                    <a16:creationId xmlns:a16="http://schemas.microsoft.com/office/drawing/2014/main" id="{66B36DA9-7985-4C8A-8C9D-24C5110D16D6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3" name="Freeform 131">
                <a:extLst>
                  <a:ext uri="{FF2B5EF4-FFF2-40B4-BE49-F238E27FC236}">
                    <a16:creationId xmlns:a16="http://schemas.microsoft.com/office/drawing/2014/main" id="{6234C89C-C478-451A-9086-DBE22140D779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4" name="Freeform 132">
                <a:extLst>
                  <a:ext uri="{FF2B5EF4-FFF2-40B4-BE49-F238E27FC236}">
                    <a16:creationId xmlns:a16="http://schemas.microsoft.com/office/drawing/2014/main" id="{D7A717D2-CEA0-4DE0-B0B9-3A67F925850A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5" name="Freeform 133">
                <a:extLst>
                  <a:ext uri="{FF2B5EF4-FFF2-40B4-BE49-F238E27FC236}">
                    <a16:creationId xmlns:a16="http://schemas.microsoft.com/office/drawing/2014/main" id="{3EBB0BF3-C5C6-494A-A25A-1D1954825B5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6" name="Freeform 134">
                <a:extLst>
                  <a:ext uri="{FF2B5EF4-FFF2-40B4-BE49-F238E27FC236}">
                    <a16:creationId xmlns:a16="http://schemas.microsoft.com/office/drawing/2014/main" id="{C2121845-520A-4461-83A9-315BB0DCAEEC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838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48" y="556403"/>
            <a:ext cx="89745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53948" y="1725369"/>
            <a:ext cx="8974500" cy="1127369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 spc="-120" baseline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E4B0C4-172A-5740-A9F5-61CE617FE12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53948" y="3159599"/>
            <a:ext cx="8974500" cy="1407639"/>
          </a:xfrm>
        </p:spPr>
        <p:txBody>
          <a:bodyPr numCol="2" anchor="t">
            <a:normAutofit/>
          </a:bodyPr>
          <a:lstStyle>
            <a:lvl1pPr marL="0" indent="0">
              <a:buSzPct val="100000"/>
              <a:buNone/>
              <a:tabLst/>
              <a:defRPr sz="1600">
                <a:latin typeface="National 2" panose="02000003000000000000" pitchFamily="50" charset="0"/>
              </a:defRPr>
            </a:lvl1pPr>
          </a:lstStyle>
          <a:p>
            <a:pPr lvl="0"/>
            <a:r>
              <a:rPr lang="en-GB" dirty="0"/>
              <a:t>Click to edit bullet 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40BC77-DF99-5741-B129-900EEFAA09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3948" y="4568654"/>
            <a:ext cx="8974500" cy="1147762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grpSp>
        <p:nvGrpSpPr>
          <p:cNvPr id="32" name="Graphic 127">
            <a:extLst>
              <a:ext uri="{FF2B5EF4-FFF2-40B4-BE49-F238E27FC236}">
                <a16:creationId xmlns:a16="http://schemas.microsoft.com/office/drawing/2014/main" id="{12436207-FBD6-1F4D-A5C8-EE9B92BE0CB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3">
              <a:alpha val="25000"/>
            </a:schemeClr>
          </a:solidFill>
        </p:grpSpPr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DCFC79FC-D84F-8148-B0EB-355C47712E09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FD74C033-91DD-6042-936F-958F9DE43B4A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DF3ABE40-5393-0D44-B601-4727249EB1D2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1758A42B-759E-514D-A15D-6DC16B951B50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37" name="Graphic 125">
            <a:extLst>
              <a:ext uri="{FF2B5EF4-FFF2-40B4-BE49-F238E27FC236}">
                <a16:creationId xmlns:a16="http://schemas.microsoft.com/office/drawing/2014/main" id="{B121FE58-F807-D149-A771-18B82A7A3E9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3">
              <a:alpha val="25000"/>
            </a:schemeClr>
          </a:solidFill>
        </p:grpSpPr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1FA3249E-3892-2A49-9D5E-19719D02CEEA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0110C9FE-C33C-9E43-82D5-FAB5A244B247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F809ED4A-9151-F74D-85EE-AC4484A433C7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39A5B0B8-7F49-9648-9DD7-03785A90E37D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57" name="Graphic 123">
            <a:extLst>
              <a:ext uri="{FF2B5EF4-FFF2-40B4-BE49-F238E27FC236}">
                <a16:creationId xmlns:a16="http://schemas.microsoft.com/office/drawing/2014/main" id="{3EAEE403-9ECD-7F48-8310-D375D9BFEBE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3">
              <a:alpha val="25000"/>
            </a:schemeClr>
          </a:solidFill>
        </p:grpSpPr>
        <p:sp>
          <p:nvSpPr>
            <p:cNvPr id="68" name="Freeform 39">
              <a:extLst>
                <a:ext uri="{FF2B5EF4-FFF2-40B4-BE49-F238E27FC236}">
                  <a16:creationId xmlns:a16="http://schemas.microsoft.com/office/drawing/2014/main" id="{208818D4-8E23-B24B-B732-F8D523009E01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69" name="Freeform 40">
              <a:extLst>
                <a:ext uri="{FF2B5EF4-FFF2-40B4-BE49-F238E27FC236}">
                  <a16:creationId xmlns:a16="http://schemas.microsoft.com/office/drawing/2014/main" id="{1DDD8B9C-6D24-E64F-9DAD-88AB33D79A2F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70" name="Freeform 41">
              <a:extLst>
                <a:ext uri="{FF2B5EF4-FFF2-40B4-BE49-F238E27FC236}">
                  <a16:creationId xmlns:a16="http://schemas.microsoft.com/office/drawing/2014/main" id="{5B8546C6-1AF9-494C-95B6-53B406AA7637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71" name="Freeform 42">
              <a:extLst>
                <a:ext uri="{FF2B5EF4-FFF2-40B4-BE49-F238E27FC236}">
                  <a16:creationId xmlns:a16="http://schemas.microsoft.com/office/drawing/2014/main" id="{3426560A-B069-1244-B5EE-477393571915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3E87AC1-EC49-7E4E-A73C-AFBBE9AD32EE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73" name="Freeform 125">
              <a:extLst>
                <a:ext uri="{FF2B5EF4-FFF2-40B4-BE49-F238E27FC236}">
                  <a16:creationId xmlns:a16="http://schemas.microsoft.com/office/drawing/2014/main" id="{E04D5A88-5C36-1F45-918F-6EAD1DBBF369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1B4C0B9-681D-DC4C-8577-3DFBDF1ABB80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3">
                <a:alpha val="25000"/>
              </a:schemeClr>
            </a:solidFill>
          </p:grpSpPr>
          <p:sp>
            <p:nvSpPr>
              <p:cNvPr id="75" name="Freeform 127">
                <a:extLst>
                  <a:ext uri="{FF2B5EF4-FFF2-40B4-BE49-F238E27FC236}">
                    <a16:creationId xmlns:a16="http://schemas.microsoft.com/office/drawing/2014/main" id="{C30AFE64-7DF8-B84A-AD8A-9C766815B3E4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76" name="Freeform 128">
                <a:extLst>
                  <a:ext uri="{FF2B5EF4-FFF2-40B4-BE49-F238E27FC236}">
                    <a16:creationId xmlns:a16="http://schemas.microsoft.com/office/drawing/2014/main" id="{AB4A0FED-ED52-DE4E-9B3F-682576AE497A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7" name="Freeform 129">
                <a:extLst>
                  <a:ext uri="{FF2B5EF4-FFF2-40B4-BE49-F238E27FC236}">
                    <a16:creationId xmlns:a16="http://schemas.microsoft.com/office/drawing/2014/main" id="{F3410BEE-92A7-6244-88F0-A0D4C12C58C4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8" name="Freeform 130">
                <a:extLst>
                  <a:ext uri="{FF2B5EF4-FFF2-40B4-BE49-F238E27FC236}">
                    <a16:creationId xmlns:a16="http://schemas.microsoft.com/office/drawing/2014/main" id="{EAB10209-F5EF-E44B-ABB7-5139EB22DC9A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79" name="Freeform 131">
                <a:extLst>
                  <a:ext uri="{FF2B5EF4-FFF2-40B4-BE49-F238E27FC236}">
                    <a16:creationId xmlns:a16="http://schemas.microsoft.com/office/drawing/2014/main" id="{D29688A7-C323-CE44-AAEE-E2B6D9156C78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80" name="Freeform 132">
                <a:extLst>
                  <a:ext uri="{FF2B5EF4-FFF2-40B4-BE49-F238E27FC236}">
                    <a16:creationId xmlns:a16="http://schemas.microsoft.com/office/drawing/2014/main" id="{082545E5-24E5-B541-A91A-1FE149892BA1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81" name="Freeform 133">
                <a:extLst>
                  <a:ext uri="{FF2B5EF4-FFF2-40B4-BE49-F238E27FC236}">
                    <a16:creationId xmlns:a16="http://schemas.microsoft.com/office/drawing/2014/main" id="{EF1CF168-6004-8A41-AE98-7A60A1003096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82" name="Freeform 134">
                <a:extLst>
                  <a:ext uri="{FF2B5EF4-FFF2-40B4-BE49-F238E27FC236}">
                    <a16:creationId xmlns:a16="http://schemas.microsoft.com/office/drawing/2014/main" id="{3473C521-7537-2342-9231-6DAA61A4AC5C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3746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209">
          <p15:clr>
            <a:srgbClr val="000000"/>
          </p15:clr>
        </p15:guide>
        <p15:guide id="5" pos="475">
          <p15:clr>
            <a:srgbClr val="A4A3A4"/>
          </p15:clr>
        </p15:guide>
        <p15:guide id="6" pos="1917">
          <p15:clr>
            <a:srgbClr val="A4A3A4"/>
          </p15:clr>
        </p15:guide>
        <p15:guide id="7" pos="3341">
          <p15:clr>
            <a:srgbClr val="A4A3A4"/>
          </p15:clr>
        </p15:guide>
        <p15:guide id="8" pos="2635">
          <p15:clr>
            <a:srgbClr val="000000"/>
          </p15:clr>
        </p15:guide>
        <p15:guide id="9" pos="4064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346">
          <p15:clr>
            <a:srgbClr val="A4A3A4"/>
          </p15:clr>
        </p15:guide>
        <p15:guide id="22" orient="horz" pos="3974">
          <p15:clr>
            <a:srgbClr val="000000"/>
          </p15:clr>
        </p15:guide>
        <p15:guide id="23" pos="4430">
          <p15:clr>
            <a:srgbClr val="000000"/>
          </p15:clr>
        </p15:guide>
        <p15:guide id="24" pos="6592">
          <p15:clr>
            <a:srgbClr val="000000"/>
          </p15:clr>
        </p15:guide>
        <p15:guide id="25" pos="3708">
          <p15:clr>
            <a:srgbClr val="000000"/>
          </p15:clr>
        </p15:guide>
        <p15:guide id="26" pos="722">
          <p15:clr>
            <a:srgbClr val="000000"/>
          </p15:clr>
        </p15:guide>
        <p15:guide id="27" orient="horz" pos="1797">
          <p15:clr>
            <a:srgbClr val="000000"/>
          </p15:clr>
        </p15:guide>
        <p15:guide id="28" pos="2276">
          <p15:clr>
            <a:srgbClr val="000000"/>
          </p15:clr>
        </p15:guide>
        <p15:guide id="29" orient="horz" pos="3251">
          <p15:clr>
            <a:srgbClr val="000000"/>
          </p15:clr>
        </p15:guide>
        <p15:guide id="30" orient="horz" pos="3599">
          <p15:clr>
            <a:srgbClr val="00000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logo only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DF044419-51DA-7240-95C7-AF648E16A831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31" name="Freeform 125">
              <a:extLst>
                <a:ext uri="{FF2B5EF4-FFF2-40B4-BE49-F238E27FC236}">
                  <a16:creationId xmlns:a16="http://schemas.microsoft.com/office/drawing/2014/main" id="{B9D12E3D-307F-7C43-AA5C-743974577890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61EFA838-54AE-7D46-8299-5BF130DF9232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3">
                <a:alpha val="25000"/>
              </a:schemeClr>
            </a:solidFill>
          </p:grpSpPr>
          <p:sp>
            <p:nvSpPr>
              <p:cNvPr id="33" name="Freeform 127">
                <a:extLst>
                  <a:ext uri="{FF2B5EF4-FFF2-40B4-BE49-F238E27FC236}">
                    <a16:creationId xmlns:a16="http://schemas.microsoft.com/office/drawing/2014/main" id="{0614D0F3-350B-E34F-B08C-7B7239735CAE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34" name="Freeform 128">
                <a:extLst>
                  <a:ext uri="{FF2B5EF4-FFF2-40B4-BE49-F238E27FC236}">
                    <a16:creationId xmlns:a16="http://schemas.microsoft.com/office/drawing/2014/main" id="{DB92BB7F-F146-E848-9BA5-7FD23BC0EF7E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35" name="Freeform 129">
                <a:extLst>
                  <a:ext uri="{FF2B5EF4-FFF2-40B4-BE49-F238E27FC236}">
                    <a16:creationId xmlns:a16="http://schemas.microsoft.com/office/drawing/2014/main" id="{DEE0E088-9E9B-3F47-ABF1-2F2171E479F1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36" name="Freeform 130">
                <a:extLst>
                  <a:ext uri="{FF2B5EF4-FFF2-40B4-BE49-F238E27FC236}">
                    <a16:creationId xmlns:a16="http://schemas.microsoft.com/office/drawing/2014/main" id="{E8CE9CF4-92DA-9244-BAC6-04900833D6F4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37" name="Freeform 131">
                <a:extLst>
                  <a:ext uri="{FF2B5EF4-FFF2-40B4-BE49-F238E27FC236}">
                    <a16:creationId xmlns:a16="http://schemas.microsoft.com/office/drawing/2014/main" id="{962EE557-A275-6848-8BA6-C8395EDBF8CC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38" name="Freeform 132">
                <a:extLst>
                  <a:ext uri="{FF2B5EF4-FFF2-40B4-BE49-F238E27FC236}">
                    <a16:creationId xmlns:a16="http://schemas.microsoft.com/office/drawing/2014/main" id="{D2249CC2-24B1-2B41-8129-7EEE9E6F794B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39" name="Freeform 133">
                <a:extLst>
                  <a:ext uri="{FF2B5EF4-FFF2-40B4-BE49-F238E27FC236}">
                    <a16:creationId xmlns:a16="http://schemas.microsoft.com/office/drawing/2014/main" id="{138C512E-FA85-274F-B28A-C18EC704BAED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40" name="Freeform 134">
                <a:extLst>
                  <a:ext uri="{FF2B5EF4-FFF2-40B4-BE49-F238E27FC236}">
                    <a16:creationId xmlns:a16="http://schemas.microsoft.com/office/drawing/2014/main" id="{CF1F438F-CFA9-8E49-BCD4-383ABBCC3361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</p:grp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850DC717-EA38-D54F-BFEF-B9449A77C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01574"/>
            <a:ext cx="9988798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31435305-B79B-5241-8031-1A8B64B3744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55440" y="1728788"/>
            <a:ext cx="9997239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  <a:latin typeface="National 2" panose="02000003000000000000" pitchFamily="50" charset="0"/>
              </a:defRPr>
            </a:lvl1pPr>
            <a:lvl2pPr>
              <a:defRPr>
                <a:solidFill>
                  <a:srgbClr val="003F66"/>
                </a:solidFill>
                <a:latin typeface="National 2" panose="02000003000000000000" pitchFamily="50" charset="0"/>
              </a:defRPr>
            </a:lvl2pPr>
            <a:lvl3pPr>
              <a:defRPr>
                <a:solidFill>
                  <a:srgbClr val="003F66"/>
                </a:solidFill>
                <a:latin typeface="National 2" panose="02000003000000000000" pitchFamily="50" charset="0"/>
              </a:defRPr>
            </a:lvl3pPr>
            <a:lvl4pPr>
              <a:defRPr>
                <a:solidFill>
                  <a:srgbClr val="003F66"/>
                </a:solidFill>
                <a:latin typeface="National 2" panose="02000003000000000000" pitchFamily="50" charset="0"/>
              </a:defRPr>
            </a:lvl4pPr>
            <a:lvl5pPr>
              <a:defRPr>
                <a:solidFill>
                  <a:srgbClr val="003F66"/>
                </a:solidFill>
                <a:latin typeface="National 2" panose="02000003000000000000" pitchFamily="50" charset="0"/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522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315" y="1143000"/>
            <a:ext cx="9147326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2465" y="2285999"/>
            <a:ext cx="9147175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grpSp>
        <p:nvGrpSpPr>
          <p:cNvPr id="51" name="Graphic 127">
            <a:extLst>
              <a:ext uri="{FF2B5EF4-FFF2-40B4-BE49-F238E27FC236}">
                <a16:creationId xmlns:a16="http://schemas.microsoft.com/office/drawing/2014/main" id="{54F17531-19B2-4A62-BBB5-1C9AE00AA2A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4">
              <a:alpha val="25000"/>
            </a:schemeClr>
          </a:solidFill>
        </p:grpSpPr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id="{1B301D06-8D7C-46D8-830A-8E42F38058A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53" name="Freeform 30">
              <a:extLst>
                <a:ext uri="{FF2B5EF4-FFF2-40B4-BE49-F238E27FC236}">
                  <a16:creationId xmlns:a16="http://schemas.microsoft.com/office/drawing/2014/main" id="{8687F37C-A0DF-4974-958E-276ED23EE9E3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54" name="Freeform 31">
              <a:extLst>
                <a:ext uri="{FF2B5EF4-FFF2-40B4-BE49-F238E27FC236}">
                  <a16:creationId xmlns:a16="http://schemas.microsoft.com/office/drawing/2014/main" id="{B3C17E8C-2ACC-4AA8-95B7-48F5A1D2CBBA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55" name="Freeform 32">
              <a:extLst>
                <a:ext uri="{FF2B5EF4-FFF2-40B4-BE49-F238E27FC236}">
                  <a16:creationId xmlns:a16="http://schemas.microsoft.com/office/drawing/2014/main" id="{32AC9518-B51D-46CB-A19B-309F894AC7D6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</p:grpSp>
      <p:grpSp>
        <p:nvGrpSpPr>
          <p:cNvPr id="56" name="Graphic 125">
            <a:extLst>
              <a:ext uri="{FF2B5EF4-FFF2-40B4-BE49-F238E27FC236}">
                <a16:creationId xmlns:a16="http://schemas.microsoft.com/office/drawing/2014/main" id="{4AEADC90-8DDF-482E-BDAB-9647C261D7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4">
              <a:alpha val="25000"/>
            </a:schemeClr>
          </a:solidFill>
        </p:grpSpPr>
        <p:sp>
          <p:nvSpPr>
            <p:cNvPr id="57" name="Freeform 34">
              <a:extLst>
                <a:ext uri="{FF2B5EF4-FFF2-40B4-BE49-F238E27FC236}">
                  <a16:creationId xmlns:a16="http://schemas.microsoft.com/office/drawing/2014/main" id="{F23D5F10-A22D-40ED-99B4-4B51C3594D2D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58" name="Freeform 35">
              <a:extLst>
                <a:ext uri="{FF2B5EF4-FFF2-40B4-BE49-F238E27FC236}">
                  <a16:creationId xmlns:a16="http://schemas.microsoft.com/office/drawing/2014/main" id="{EFC12EF5-F79E-4993-81FA-E1021E13D937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59" name="Freeform 36">
              <a:extLst>
                <a:ext uri="{FF2B5EF4-FFF2-40B4-BE49-F238E27FC236}">
                  <a16:creationId xmlns:a16="http://schemas.microsoft.com/office/drawing/2014/main" id="{7714ED34-6DF4-4E01-A657-F1F6F4871941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60" name="Freeform 37">
              <a:extLst>
                <a:ext uri="{FF2B5EF4-FFF2-40B4-BE49-F238E27FC236}">
                  <a16:creationId xmlns:a16="http://schemas.microsoft.com/office/drawing/2014/main" id="{669279EA-FF42-4E68-8D13-64884644BBD7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</p:grpSp>
      <p:grpSp>
        <p:nvGrpSpPr>
          <p:cNvPr id="61" name="Graphic 123">
            <a:extLst>
              <a:ext uri="{FF2B5EF4-FFF2-40B4-BE49-F238E27FC236}">
                <a16:creationId xmlns:a16="http://schemas.microsoft.com/office/drawing/2014/main" id="{A16C69F2-03C2-432E-AB13-97F3A2296DE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4">
              <a:alpha val="25000"/>
            </a:schemeClr>
          </a:solidFill>
        </p:grpSpPr>
        <p:sp>
          <p:nvSpPr>
            <p:cNvPr id="62" name="Freeform 39">
              <a:extLst>
                <a:ext uri="{FF2B5EF4-FFF2-40B4-BE49-F238E27FC236}">
                  <a16:creationId xmlns:a16="http://schemas.microsoft.com/office/drawing/2014/main" id="{90CBAD18-BE80-4229-858A-AC2D9A506151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63" name="Freeform 40">
              <a:extLst>
                <a:ext uri="{FF2B5EF4-FFF2-40B4-BE49-F238E27FC236}">
                  <a16:creationId xmlns:a16="http://schemas.microsoft.com/office/drawing/2014/main" id="{1182E868-96AF-4E00-8762-0BE6F292CCF1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64" name="Freeform 41">
              <a:extLst>
                <a:ext uri="{FF2B5EF4-FFF2-40B4-BE49-F238E27FC236}">
                  <a16:creationId xmlns:a16="http://schemas.microsoft.com/office/drawing/2014/main" id="{EC1C6274-258F-4304-8D57-55BF0193E8F7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  <p:sp>
          <p:nvSpPr>
            <p:cNvPr id="65" name="Freeform 42">
              <a:extLst>
                <a:ext uri="{FF2B5EF4-FFF2-40B4-BE49-F238E27FC236}">
                  <a16:creationId xmlns:a16="http://schemas.microsoft.com/office/drawing/2014/main" id="{618A0399-2F6E-4030-9801-9E4D07A0DBA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C4E1730-A808-7745-9EEF-8CB34319B450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67" name="Freeform 125">
              <a:extLst>
                <a:ext uri="{FF2B5EF4-FFF2-40B4-BE49-F238E27FC236}">
                  <a16:creationId xmlns:a16="http://schemas.microsoft.com/office/drawing/2014/main" id="{3CD4ED2C-EF65-4EFA-A0C7-66E77F469E07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8B031423-42C0-44CE-928F-F93CB909C21C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4">
                <a:alpha val="25000"/>
              </a:schemeClr>
            </a:solidFill>
          </p:grpSpPr>
          <p:sp>
            <p:nvSpPr>
              <p:cNvPr id="69" name="Freeform 127">
                <a:extLst>
                  <a:ext uri="{FF2B5EF4-FFF2-40B4-BE49-F238E27FC236}">
                    <a16:creationId xmlns:a16="http://schemas.microsoft.com/office/drawing/2014/main" id="{4828DAB3-30EC-4CE8-BF34-81B2952C754E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0" name="Freeform 128">
                <a:extLst>
                  <a:ext uri="{FF2B5EF4-FFF2-40B4-BE49-F238E27FC236}">
                    <a16:creationId xmlns:a16="http://schemas.microsoft.com/office/drawing/2014/main" id="{D27110C6-16C7-4DC7-B48B-683BD16EFF76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1" name="Freeform 129">
                <a:extLst>
                  <a:ext uri="{FF2B5EF4-FFF2-40B4-BE49-F238E27FC236}">
                    <a16:creationId xmlns:a16="http://schemas.microsoft.com/office/drawing/2014/main" id="{202754B0-E8E5-4670-859F-00190CE2E765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2" name="Freeform 130">
                <a:extLst>
                  <a:ext uri="{FF2B5EF4-FFF2-40B4-BE49-F238E27FC236}">
                    <a16:creationId xmlns:a16="http://schemas.microsoft.com/office/drawing/2014/main" id="{66B36DA9-7985-4C8A-8C9D-24C5110D16D6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3" name="Freeform 131">
                <a:extLst>
                  <a:ext uri="{FF2B5EF4-FFF2-40B4-BE49-F238E27FC236}">
                    <a16:creationId xmlns:a16="http://schemas.microsoft.com/office/drawing/2014/main" id="{6234C89C-C478-451A-9086-DBE22140D779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74" name="Freeform 132">
                <a:extLst>
                  <a:ext uri="{FF2B5EF4-FFF2-40B4-BE49-F238E27FC236}">
                    <a16:creationId xmlns:a16="http://schemas.microsoft.com/office/drawing/2014/main" id="{D7A717D2-CEA0-4DE0-B0B9-3A67F925850A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5" name="Freeform 133">
                <a:extLst>
                  <a:ext uri="{FF2B5EF4-FFF2-40B4-BE49-F238E27FC236}">
                    <a16:creationId xmlns:a16="http://schemas.microsoft.com/office/drawing/2014/main" id="{3EBB0BF3-C5C6-494A-A25A-1D1954825B5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76" name="Freeform 134">
                <a:extLst>
                  <a:ext uri="{FF2B5EF4-FFF2-40B4-BE49-F238E27FC236}">
                    <a16:creationId xmlns:a16="http://schemas.microsoft.com/office/drawing/2014/main" id="{C2121845-520A-4461-83A9-315BB0DCAEEC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1866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948" y="556403"/>
            <a:ext cx="89745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53948" y="1725369"/>
            <a:ext cx="8974500" cy="1127369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 spc="-120" baseline="0">
                <a:solidFill>
                  <a:schemeClr val="accent4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E4B0C4-172A-5740-A9F5-61CE617FE12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53948" y="3159599"/>
            <a:ext cx="8974500" cy="1407639"/>
          </a:xfrm>
        </p:spPr>
        <p:txBody>
          <a:bodyPr numCol="2" anchor="t">
            <a:normAutofit/>
          </a:bodyPr>
          <a:lstStyle>
            <a:lvl1pPr marL="0" indent="0">
              <a:buSzPct val="100000"/>
              <a:buNone/>
              <a:tabLst/>
              <a:defRPr sz="1600">
                <a:latin typeface="National 2" panose="02000003000000000000" pitchFamily="50" charset="0"/>
              </a:defRPr>
            </a:lvl1pPr>
          </a:lstStyle>
          <a:p>
            <a:pPr lvl="0"/>
            <a:r>
              <a:rPr lang="en-GB" dirty="0"/>
              <a:t>Click to edit bullet 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40BC77-DF99-5741-B129-900EEFAA09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53948" y="4568654"/>
            <a:ext cx="8974500" cy="1147762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4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grpSp>
        <p:nvGrpSpPr>
          <p:cNvPr id="42" name="Graphic 127">
            <a:extLst>
              <a:ext uri="{FF2B5EF4-FFF2-40B4-BE49-F238E27FC236}">
                <a16:creationId xmlns:a16="http://schemas.microsoft.com/office/drawing/2014/main" id="{42265DD2-DFF1-7141-B78C-470086AA470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accent4">
              <a:alpha val="25000"/>
            </a:schemeClr>
          </a:solidFill>
        </p:grpSpPr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3F8E9480-D5CC-B243-9357-5E5192733348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1D69AB98-1AAA-C146-8EAF-6F3B39E4FAC2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90F844A1-90DC-0A43-A83A-5E88F47ECBE7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7ED76ED7-0408-4B41-9F4E-D9A4F3725F74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</p:grpSp>
      <p:grpSp>
        <p:nvGrpSpPr>
          <p:cNvPr id="47" name="Graphic 125">
            <a:extLst>
              <a:ext uri="{FF2B5EF4-FFF2-40B4-BE49-F238E27FC236}">
                <a16:creationId xmlns:a16="http://schemas.microsoft.com/office/drawing/2014/main" id="{5C177070-92BC-C64C-965D-6AF036AAEAA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accent4">
              <a:alpha val="25000"/>
            </a:schemeClr>
          </a:solidFill>
        </p:grpSpPr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7A9DECA9-031F-4C4F-BDCE-7542024B0094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9CF5945C-8311-CE48-8992-9C0FA5CAD84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2ACD3E24-5F3B-3749-B771-299CAD89DE25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52B4FEC9-3ADE-5E43-9849-4DD61A8EC08D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</p:grpSp>
      <p:grpSp>
        <p:nvGrpSpPr>
          <p:cNvPr id="52" name="Graphic 123">
            <a:extLst>
              <a:ext uri="{FF2B5EF4-FFF2-40B4-BE49-F238E27FC236}">
                <a16:creationId xmlns:a16="http://schemas.microsoft.com/office/drawing/2014/main" id="{1D948679-B207-0E42-8A39-9FB4C4B7A636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accent4">
              <a:alpha val="25000"/>
            </a:schemeClr>
          </a:solidFill>
        </p:grpSpPr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58412D80-84D3-FF43-B471-879A831174D6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41401082-8A5A-2649-97D5-E593222EBDBC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980328A4-7735-9344-94E4-C2860051CBE6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E4FF4638-6298-3842-8AF0-88BB2685BE6E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solidFill>
                  <a:schemeClr val="accent4"/>
                </a:solidFill>
                <a:latin typeface="National 2" panose="02000003000000000000" pitchFamily="50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44E6DFD-5B94-3046-AE8A-5DC59E5F189A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59" name="Freeform 125">
              <a:extLst>
                <a:ext uri="{FF2B5EF4-FFF2-40B4-BE49-F238E27FC236}">
                  <a16:creationId xmlns:a16="http://schemas.microsoft.com/office/drawing/2014/main" id="{13F9A666-56AB-144D-A623-160F02B5089A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>
                <a:latin typeface="National 2" panose="02000003000000000000" pitchFamily="50" charset="0"/>
              </a:endParaRPr>
            </a:p>
          </p:txBody>
        </p: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48E95B04-16C6-454A-A0C3-80C8675EF5AA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4">
                <a:alpha val="25000"/>
              </a:schemeClr>
            </a:solidFill>
          </p:grpSpPr>
          <p:sp>
            <p:nvSpPr>
              <p:cNvPr id="61" name="Freeform 127">
                <a:extLst>
                  <a:ext uri="{FF2B5EF4-FFF2-40B4-BE49-F238E27FC236}">
                    <a16:creationId xmlns:a16="http://schemas.microsoft.com/office/drawing/2014/main" id="{F0C25186-C757-7E4E-B8C7-672AC4C63BC5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62" name="Freeform 128">
                <a:extLst>
                  <a:ext uri="{FF2B5EF4-FFF2-40B4-BE49-F238E27FC236}">
                    <a16:creationId xmlns:a16="http://schemas.microsoft.com/office/drawing/2014/main" id="{718FA6EC-8524-9846-A27B-104744B5A522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3" name="Freeform 129">
                <a:extLst>
                  <a:ext uri="{FF2B5EF4-FFF2-40B4-BE49-F238E27FC236}">
                    <a16:creationId xmlns:a16="http://schemas.microsoft.com/office/drawing/2014/main" id="{96093AD9-8C70-594D-8A85-F55353198231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4" name="Freeform 130">
                <a:extLst>
                  <a:ext uri="{FF2B5EF4-FFF2-40B4-BE49-F238E27FC236}">
                    <a16:creationId xmlns:a16="http://schemas.microsoft.com/office/drawing/2014/main" id="{F8796CEA-7149-1A42-9D8B-B9A392465B00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5" name="Freeform 131">
                <a:extLst>
                  <a:ext uri="{FF2B5EF4-FFF2-40B4-BE49-F238E27FC236}">
                    <a16:creationId xmlns:a16="http://schemas.microsoft.com/office/drawing/2014/main" id="{8CBD0A0E-31D9-E74C-9826-3DB3D3C892FB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>
                  <a:latin typeface="National 2" panose="02000003000000000000" pitchFamily="50" charset="0"/>
                </a:endParaRPr>
              </a:p>
            </p:txBody>
          </p:sp>
          <p:sp>
            <p:nvSpPr>
              <p:cNvPr id="66" name="Freeform 132">
                <a:extLst>
                  <a:ext uri="{FF2B5EF4-FFF2-40B4-BE49-F238E27FC236}">
                    <a16:creationId xmlns:a16="http://schemas.microsoft.com/office/drawing/2014/main" id="{C4F005A2-53AE-E74A-ABF6-AA41FA937A6A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67" name="Freeform 133">
                <a:extLst>
                  <a:ext uri="{FF2B5EF4-FFF2-40B4-BE49-F238E27FC236}">
                    <a16:creationId xmlns:a16="http://schemas.microsoft.com/office/drawing/2014/main" id="{DC81752C-CF85-A84A-9476-910324657A08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  <p:sp>
            <p:nvSpPr>
              <p:cNvPr id="83" name="Freeform 134">
                <a:extLst>
                  <a:ext uri="{FF2B5EF4-FFF2-40B4-BE49-F238E27FC236}">
                    <a16:creationId xmlns:a16="http://schemas.microsoft.com/office/drawing/2014/main" id="{C2382075-52A8-E349-9058-652160861E6F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>
                  <a:latin typeface="National 2" panose="02000003000000000000" pitchFamily="50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2246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209">
          <p15:clr>
            <a:srgbClr val="000000"/>
          </p15:clr>
        </p15:guide>
        <p15:guide id="5" pos="475">
          <p15:clr>
            <a:srgbClr val="A4A3A4"/>
          </p15:clr>
        </p15:guide>
        <p15:guide id="6" pos="1917">
          <p15:clr>
            <a:srgbClr val="A4A3A4"/>
          </p15:clr>
        </p15:guide>
        <p15:guide id="7" pos="3341">
          <p15:clr>
            <a:srgbClr val="A4A3A4"/>
          </p15:clr>
        </p15:guide>
        <p15:guide id="8" pos="2635">
          <p15:clr>
            <a:srgbClr val="000000"/>
          </p15:clr>
        </p15:guide>
        <p15:guide id="9" pos="4064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346">
          <p15:clr>
            <a:srgbClr val="A4A3A4"/>
          </p15:clr>
        </p15:guide>
        <p15:guide id="22" orient="horz" pos="3974">
          <p15:clr>
            <a:srgbClr val="000000"/>
          </p15:clr>
        </p15:guide>
        <p15:guide id="23" pos="4430">
          <p15:clr>
            <a:srgbClr val="000000"/>
          </p15:clr>
        </p15:guide>
        <p15:guide id="24" pos="6592">
          <p15:clr>
            <a:srgbClr val="000000"/>
          </p15:clr>
        </p15:guide>
        <p15:guide id="25" pos="3708">
          <p15:clr>
            <a:srgbClr val="000000"/>
          </p15:clr>
        </p15:guide>
        <p15:guide id="26" pos="722">
          <p15:clr>
            <a:srgbClr val="000000"/>
          </p15:clr>
        </p15:guide>
        <p15:guide id="27" orient="horz" pos="1797">
          <p15:clr>
            <a:srgbClr val="000000"/>
          </p15:clr>
        </p15:guide>
        <p15:guide id="28" pos="2276">
          <p15:clr>
            <a:srgbClr val="000000"/>
          </p15:clr>
        </p15:guide>
        <p15:guide id="29" orient="horz" pos="3251">
          <p15:clr>
            <a:srgbClr val="000000"/>
          </p15:clr>
        </p15:guide>
        <p15:guide id="30" orient="horz" pos="3599">
          <p15:clr>
            <a:srgbClr val="00000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- logo only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00B5FEE5-59AC-E54A-9978-F0C342F5F849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11044238" y="5710238"/>
            <a:chExt cx="1147762" cy="1147762"/>
          </a:xfrm>
        </p:grpSpPr>
        <p:sp>
          <p:nvSpPr>
            <p:cNvPr id="42" name="Freeform 125">
              <a:extLst>
                <a:ext uri="{FF2B5EF4-FFF2-40B4-BE49-F238E27FC236}">
                  <a16:creationId xmlns:a16="http://schemas.microsoft.com/office/drawing/2014/main" id="{6726EA1B-2CD5-9F4E-A43F-F3E937F245F2}"/>
                </a:ext>
              </a:extLst>
            </p:cNvPr>
            <p:cNvSpPr/>
            <p:nvPr userDrawn="1"/>
          </p:nvSpPr>
          <p:spPr>
            <a:xfrm>
              <a:off x="11044238" y="5710238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noFill/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E86D61-0DDF-AF4A-85E6-341BD5FA185B}"/>
                </a:ext>
              </a:extLst>
            </p:cNvPr>
            <p:cNvGrpSpPr/>
            <p:nvPr userDrawn="1"/>
          </p:nvGrpSpPr>
          <p:grpSpPr>
            <a:xfrm>
              <a:off x="11259422" y="5853738"/>
              <a:ext cx="717377" cy="860866"/>
              <a:chOff x="11259422" y="5853738"/>
              <a:chExt cx="717377" cy="860866"/>
            </a:xfrm>
            <a:solidFill>
              <a:schemeClr val="accent4">
                <a:alpha val="25000"/>
              </a:schemeClr>
            </a:solidFill>
          </p:grpSpPr>
          <p:sp>
            <p:nvSpPr>
              <p:cNvPr id="44" name="Freeform 127">
                <a:extLst>
                  <a:ext uri="{FF2B5EF4-FFF2-40B4-BE49-F238E27FC236}">
                    <a16:creationId xmlns:a16="http://schemas.microsoft.com/office/drawing/2014/main" id="{25E42A17-993A-5E40-9026-CF44FF8198A5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45" name="Freeform 128">
                <a:extLst>
                  <a:ext uri="{FF2B5EF4-FFF2-40B4-BE49-F238E27FC236}">
                    <a16:creationId xmlns:a16="http://schemas.microsoft.com/office/drawing/2014/main" id="{52E1BF0A-7E94-AD4A-A100-0FBF487066F1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6" name="Freeform 129">
                <a:extLst>
                  <a:ext uri="{FF2B5EF4-FFF2-40B4-BE49-F238E27FC236}">
                    <a16:creationId xmlns:a16="http://schemas.microsoft.com/office/drawing/2014/main" id="{AE8238F3-7F8E-9C48-BA5F-C42D2EF3FA9A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7" name="Freeform 130">
                <a:extLst>
                  <a:ext uri="{FF2B5EF4-FFF2-40B4-BE49-F238E27FC236}">
                    <a16:creationId xmlns:a16="http://schemas.microsoft.com/office/drawing/2014/main" id="{30D4CC1B-D209-A64E-B964-2584FC71A08A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8" name="Freeform 131">
                <a:extLst>
                  <a:ext uri="{FF2B5EF4-FFF2-40B4-BE49-F238E27FC236}">
                    <a16:creationId xmlns:a16="http://schemas.microsoft.com/office/drawing/2014/main" id="{F078C5D6-7303-1C4A-88EF-094B4B28E54A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49" name="Freeform 132">
                <a:extLst>
                  <a:ext uri="{FF2B5EF4-FFF2-40B4-BE49-F238E27FC236}">
                    <a16:creationId xmlns:a16="http://schemas.microsoft.com/office/drawing/2014/main" id="{031B5F76-BCDA-9640-9AA9-7F35371160BD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0" name="Freeform 133">
                <a:extLst>
                  <a:ext uri="{FF2B5EF4-FFF2-40B4-BE49-F238E27FC236}">
                    <a16:creationId xmlns:a16="http://schemas.microsoft.com/office/drawing/2014/main" id="{8C36BA92-E18A-544C-8019-E07A0C5DAAA8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1" name="Freeform 134">
                <a:extLst>
                  <a:ext uri="{FF2B5EF4-FFF2-40B4-BE49-F238E27FC236}">
                    <a16:creationId xmlns:a16="http://schemas.microsoft.com/office/drawing/2014/main" id="{508461C1-E714-D04B-9C93-A05B08DFF764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40A6881F-0790-C742-AE77-54D4D09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701574"/>
            <a:ext cx="9988798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07BF640-4EBE-C646-88BB-BA709A53202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055440" y="1728788"/>
            <a:ext cx="9997239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79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000000"/>
          </p15:clr>
        </p15:guide>
        <p15:guide id="2" pos="7680">
          <p15:clr>
            <a:srgbClr val="A4A3A4"/>
          </p15:clr>
        </p15:guide>
        <p15:guide id="3" pos="1195">
          <p15:clr>
            <a:srgbClr val="A4A3A4"/>
          </p15:clr>
        </p15:guide>
        <p15:guide id="4" orient="horz">
          <p15:clr>
            <a:srgbClr val="A4A3A4"/>
          </p15:clr>
        </p15:guide>
        <p15:guide id="5" pos="475">
          <p15:clr>
            <a:srgbClr val="000000"/>
          </p15:clr>
        </p15:guide>
        <p15:guide id="6" pos="1913">
          <p15:clr>
            <a:srgbClr val="000000"/>
          </p15:clr>
        </p15:guide>
        <p15:guide id="7" pos="3360">
          <p15:clr>
            <a:srgbClr val="000000"/>
          </p15:clr>
        </p15:guide>
        <p15:guide id="8" pos="2637">
          <p15:clr>
            <a:srgbClr val="A4A3A4"/>
          </p15:clr>
        </p15:guide>
        <p15:guide id="9" pos="4080">
          <p15:clr>
            <a:srgbClr val="000000"/>
          </p15:clr>
        </p15:guide>
        <p15:guide id="10" pos="6957">
          <p15:clr>
            <a:srgbClr val="000000"/>
          </p15:clr>
        </p15:guide>
        <p15:guide id="11" pos="6237">
          <p15:clr>
            <a:srgbClr val="A4A3A4"/>
          </p15:clr>
        </p15:guide>
        <p15:guide id="12" pos="5518">
          <p15:clr>
            <a:srgbClr val="000000"/>
          </p15:clr>
        </p15:guide>
        <p15:guide id="13" pos="4800">
          <p15:clr>
            <a:srgbClr val="A4A3A4"/>
          </p15:clr>
        </p15:guide>
        <p15:guide id="14">
          <p15:clr>
            <a:srgbClr val="000000"/>
          </p15:clr>
        </p15:guide>
        <p15:guide id="15" orient="horz" pos="4320">
          <p15:clr>
            <a:srgbClr val="A4A3A4"/>
          </p15:clr>
        </p15:guide>
        <p15:guide id="16" orient="horz" pos="3597">
          <p15:clr>
            <a:srgbClr val="000000"/>
          </p15:clr>
        </p15:guide>
        <p15:guide id="17" orient="horz" pos="2877">
          <p15:clr>
            <a:srgbClr val="A4A3A4"/>
          </p15:clr>
        </p15:guide>
        <p15:guide id="18" orient="horz" pos="2160">
          <p15:clr>
            <a:srgbClr val="000000"/>
          </p15:clr>
        </p15:guide>
        <p15:guide id="19" orient="horz" pos="1440">
          <p15:clr>
            <a:srgbClr val="A4A3A4"/>
          </p15:clr>
        </p15:guide>
        <p15:guide id="20" pos="832">
          <p15:clr>
            <a:srgbClr val="000000"/>
          </p15:clr>
        </p15:guide>
        <p15:guide id="21" orient="horz" pos="1089">
          <p15:clr>
            <a:srgbClr val="00000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white - colour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1143000"/>
            <a:ext cx="9575801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252" y="2285999"/>
            <a:ext cx="9575496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grpSp>
        <p:nvGrpSpPr>
          <p:cNvPr id="114" name="Graphic 127">
            <a:extLst>
              <a:ext uri="{FF2B5EF4-FFF2-40B4-BE49-F238E27FC236}">
                <a16:creationId xmlns:a16="http://schemas.microsoft.com/office/drawing/2014/main" id="{C6457AB4-9E57-A742-AD50-3FB1E68827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3F13FF93-A168-A247-9242-DC694C3873C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8CBE840E-D668-C341-8266-E493EF5DAAAD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0986E201-32A0-1044-B878-2FB7FA9547E8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8" name="Freeform 32">
              <a:extLst>
                <a:ext uri="{FF2B5EF4-FFF2-40B4-BE49-F238E27FC236}">
                  <a16:creationId xmlns:a16="http://schemas.microsoft.com/office/drawing/2014/main" id="{02EB0216-C140-9345-92A1-B47561A95845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19" name="Graphic 125">
            <a:extLst>
              <a:ext uri="{FF2B5EF4-FFF2-40B4-BE49-F238E27FC236}">
                <a16:creationId xmlns:a16="http://schemas.microsoft.com/office/drawing/2014/main" id="{9426C511-D121-8549-9422-A73006D9B25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20" name="Freeform 34">
              <a:extLst>
                <a:ext uri="{FF2B5EF4-FFF2-40B4-BE49-F238E27FC236}">
                  <a16:creationId xmlns:a16="http://schemas.microsoft.com/office/drawing/2014/main" id="{7B7A3066-F55D-A740-ABDB-BA27D77C47E9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 35">
              <a:extLst>
                <a:ext uri="{FF2B5EF4-FFF2-40B4-BE49-F238E27FC236}">
                  <a16:creationId xmlns:a16="http://schemas.microsoft.com/office/drawing/2014/main" id="{7552FBD9-F8A5-3442-BA3A-82D9EEBCF573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2" name="Freeform 36">
              <a:extLst>
                <a:ext uri="{FF2B5EF4-FFF2-40B4-BE49-F238E27FC236}">
                  <a16:creationId xmlns:a16="http://schemas.microsoft.com/office/drawing/2014/main" id="{32A009B5-0E41-4D47-9E78-F8FC73126EA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3" name="Freeform 37">
              <a:extLst>
                <a:ext uri="{FF2B5EF4-FFF2-40B4-BE49-F238E27FC236}">
                  <a16:creationId xmlns:a16="http://schemas.microsoft.com/office/drawing/2014/main" id="{97E2AC67-335C-164B-B585-CE3D82759CBB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24" name="Graphic 123">
            <a:extLst>
              <a:ext uri="{FF2B5EF4-FFF2-40B4-BE49-F238E27FC236}">
                <a16:creationId xmlns:a16="http://schemas.microsoft.com/office/drawing/2014/main" id="{AC9E335E-F57D-DD4A-8161-13E1C05B08D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bg2">
              <a:lumMod val="85000"/>
            </a:schemeClr>
          </a:solidFill>
        </p:grpSpPr>
        <p:sp>
          <p:nvSpPr>
            <p:cNvPr id="125" name="Freeform 39">
              <a:extLst>
                <a:ext uri="{FF2B5EF4-FFF2-40B4-BE49-F238E27FC236}">
                  <a16:creationId xmlns:a16="http://schemas.microsoft.com/office/drawing/2014/main" id="{29AE3E87-1FA7-0A4B-B181-B3973A156569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6" name="Freeform 40">
              <a:extLst>
                <a:ext uri="{FF2B5EF4-FFF2-40B4-BE49-F238E27FC236}">
                  <a16:creationId xmlns:a16="http://schemas.microsoft.com/office/drawing/2014/main" id="{75FB7F1A-1D28-8942-85B8-421C6ED01F5A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7" name="Freeform 41">
              <a:extLst>
                <a:ext uri="{FF2B5EF4-FFF2-40B4-BE49-F238E27FC236}">
                  <a16:creationId xmlns:a16="http://schemas.microsoft.com/office/drawing/2014/main" id="{6EE73114-0102-6049-8DB9-4195B419FC16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8" name="Freeform 42">
              <a:extLst>
                <a:ext uri="{FF2B5EF4-FFF2-40B4-BE49-F238E27FC236}">
                  <a16:creationId xmlns:a16="http://schemas.microsoft.com/office/drawing/2014/main" id="{794B5E88-E045-EA44-9E73-D129EC69B1E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40" name="Graphic 25">
            <a:extLst>
              <a:ext uri="{FF2B5EF4-FFF2-40B4-BE49-F238E27FC236}">
                <a16:creationId xmlns:a16="http://schemas.microsoft.com/office/drawing/2014/main" id="{265AE20D-90C5-4A49-BC6E-448B7E046F5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967594" y="3818895"/>
            <a:chExt cx="2565401" cy="2565392"/>
          </a:xfrm>
        </p:grpSpPr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614AD151-36A1-E241-B3C1-8732D7FBE015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D43CCEBB-7D6F-3847-989A-E1940508F282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4627BC2E-B379-3B47-97BD-91F4A4E7123B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4" name="Freeform 31">
              <a:extLst>
                <a:ext uri="{FF2B5EF4-FFF2-40B4-BE49-F238E27FC236}">
                  <a16:creationId xmlns:a16="http://schemas.microsoft.com/office/drawing/2014/main" id="{62C89559-401B-894A-A3E7-19BF652DB51D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6" name="Freeform 32">
              <a:extLst>
                <a:ext uri="{FF2B5EF4-FFF2-40B4-BE49-F238E27FC236}">
                  <a16:creationId xmlns:a16="http://schemas.microsoft.com/office/drawing/2014/main" id="{AF996892-E314-134D-AE42-598D682A8B9B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7" name="Freeform 33">
              <a:extLst>
                <a:ext uri="{FF2B5EF4-FFF2-40B4-BE49-F238E27FC236}">
                  <a16:creationId xmlns:a16="http://schemas.microsoft.com/office/drawing/2014/main" id="{734D86F3-8D4B-D144-9E3F-F9018DCDAA24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8" name="Freeform 34">
              <a:extLst>
                <a:ext uri="{FF2B5EF4-FFF2-40B4-BE49-F238E27FC236}">
                  <a16:creationId xmlns:a16="http://schemas.microsoft.com/office/drawing/2014/main" id="{C2938262-5AFF-974D-B2E6-F2CBF4A98B32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49" name="Freeform 35">
              <a:extLst>
                <a:ext uri="{FF2B5EF4-FFF2-40B4-BE49-F238E27FC236}">
                  <a16:creationId xmlns:a16="http://schemas.microsoft.com/office/drawing/2014/main" id="{FD455320-AC1D-414C-9731-7B53FC66C78E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50" name="Freeform 36">
              <a:extLst>
                <a:ext uri="{FF2B5EF4-FFF2-40B4-BE49-F238E27FC236}">
                  <a16:creationId xmlns:a16="http://schemas.microsoft.com/office/drawing/2014/main" id="{D7D7BAE7-B083-A14E-A7B0-361377FDA866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GB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4539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white - grey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1143000"/>
            <a:ext cx="9575801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252" y="2285999"/>
            <a:ext cx="9575496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grpSp>
        <p:nvGrpSpPr>
          <p:cNvPr id="114" name="Graphic 127">
            <a:extLst>
              <a:ext uri="{FF2B5EF4-FFF2-40B4-BE49-F238E27FC236}">
                <a16:creationId xmlns:a16="http://schemas.microsoft.com/office/drawing/2014/main" id="{C6457AB4-9E57-A742-AD50-3FB1E68827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3F13FF93-A168-A247-9242-DC694C3873C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8CBE840E-D668-C341-8266-E493EF5DAAAD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0986E201-32A0-1044-B878-2FB7FA9547E8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8" name="Freeform 32">
              <a:extLst>
                <a:ext uri="{FF2B5EF4-FFF2-40B4-BE49-F238E27FC236}">
                  <a16:creationId xmlns:a16="http://schemas.microsoft.com/office/drawing/2014/main" id="{02EB0216-C140-9345-92A1-B47561A95845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19" name="Graphic 125">
            <a:extLst>
              <a:ext uri="{FF2B5EF4-FFF2-40B4-BE49-F238E27FC236}">
                <a16:creationId xmlns:a16="http://schemas.microsoft.com/office/drawing/2014/main" id="{9426C511-D121-8549-9422-A73006D9B25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20" name="Freeform 34">
              <a:extLst>
                <a:ext uri="{FF2B5EF4-FFF2-40B4-BE49-F238E27FC236}">
                  <a16:creationId xmlns:a16="http://schemas.microsoft.com/office/drawing/2014/main" id="{7B7A3066-F55D-A740-ABDB-BA27D77C47E9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 35">
              <a:extLst>
                <a:ext uri="{FF2B5EF4-FFF2-40B4-BE49-F238E27FC236}">
                  <a16:creationId xmlns:a16="http://schemas.microsoft.com/office/drawing/2014/main" id="{7552FBD9-F8A5-3442-BA3A-82D9EEBCF573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2" name="Freeform 36">
              <a:extLst>
                <a:ext uri="{FF2B5EF4-FFF2-40B4-BE49-F238E27FC236}">
                  <a16:creationId xmlns:a16="http://schemas.microsoft.com/office/drawing/2014/main" id="{32A009B5-0E41-4D47-9E78-F8FC73126EA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3" name="Freeform 37">
              <a:extLst>
                <a:ext uri="{FF2B5EF4-FFF2-40B4-BE49-F238E27FC236}">
                  <a16:creationId xmlns:a16="http://schemas.microsoft.com/office/drawing/2014/main" id="{97E2AC67-335C-164B-B585-CE3D82759CBB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24" name="Graphic 123">
            <a:extLst>
              <a:ext uri="{FF2B5EF4-FFF2-40B4-BE49-F238E27FC236}">
                <a16:creationId xmlns:a16="http://schemas.microsoft.com/office/drawing/2014/main" id="{AC9E335E-F57D-DD4A-8161-13E1C05B08D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bg2">
              <a:lumMod val="85000"/>
            </a:schemeClr>
          </a:solidFill>
        </p:grpSpPr>
        <p:sp>
          <p:nvSpPr>
            <p:cNvPr id="125" name="Freeform 39">
              <a:extLst>
                <a:ext uri="{FF2B5EF4-FFF2-40B4-BE49-F238E27FC236}">
                  <a16:creationId xmlns:a16="http://schemas.microsoft.com/office/drawing/2014/main" id="{29AE3E87-1FA7-0A4B-B181-B3973A156569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6" name="Freeform 40">
              <a:extLst>
                <a:ext uri="{FF2B5EF4-FFF2-40B4-BE49-F238E27FC236}">
                  <a16:creationId xmlns:a16="http://schemas.microsoft.com/office/drawing/2014/main" id="{75FB7F1A-1D28-8942-85B8-421C6ED01F5A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7" name="Freeform 41">
              <a:extLst>
                <a:ext uri="{FF2B5EF4-FFF2-40B4-BE49-F238E27FC236}">
                  <a16:creationId xmlns:a16="http://schemas.microsoft.com/office/drawing/2014/main" id="{6EE73114-0102-6049-8DB9-4195B419FC16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8" name="Freeform 42">
              <a:extLst>
                <a:ext uri="{FF2B5EF4-FFF2-40B4-BE49-F238E27FC236}">
                  <a16:creationId xmlns:a16="http://schemas.microsoft.com/office/drawing/2014/main" id="{794B5E88-E045-EA44-9E73-D129EC69B1E1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2479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790819"/>
            <a:ext cx="9563099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100" y="1716089"/>
            <a:ext cx="9563099" cy="4593232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4FCCC3C-37DD-BB4C-8E98-E89820480EC4}"/>
              </a:ext>
            </a:extLst>
          </p:cNvPr>
          <p:cNvGrpSpPr/>
          <p:nvPr userDrawn="1"/>
        </p:nvGrpSpPr>
        <p:grpSpPr>
          <a:xfrm>
            <a:off x="10837115" y="168990"/>
            <a:ext cx="1149350" cy="1143768"/>
            <a:chOff x="9889051" y="0"/>
            <a:chExt cx="2302949" cy="2291765"/>
          </a:xfrm>
        </p:grpSpPr>
        <p:grpSp>
          <p:nvGrpSpPr>
            <p:cNvPr id="26" name="Graphic 127">
              <a:extLst>
                <a:ext uri="{FF2B5EF4-FFF2-40B4-BE49-F238E27FC236}">
                  <a16:creationId xmlns:a16="http://schemas.microsoft.com/office/drawing/2014/main" id="{2A10023B-B8DA-3049-9E83-D21442BDEF1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889051" y="0"/>
              <a:ext cx="1137022" cy="1141200"/>
              <a:chOff x="8255665" y="650934"/>
              <a:chExt cx="1714500" cy="1714254"/>
            </a:xfrm>
            <a:solidFill>
              <a:schemeClr val="bg2">
                <a:lumMod val="85000"/>
              </a:schemeClr>
            </a:solidFill>
          </p:grpSpPr>
          <p:sp>
            <p:nvSpPr>
              <p:cNvPr id="42" name="Freeform 29">
                <a:extLst>
                  <a:ext uri="{FF2B5EF4-FFF2-40B4-BE49-F238E27FC236}">
                    <a16:creationId xmlns:a16="http://schemas.microsoft.com/office/drawing/2014/main" id="{37CE4C41-0C6A-CA49-A1A9-9AD3D0191CDC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3" name="Freeform 30">
                <a:extLst>
                  <a:ext uri="{FF2B5EF4-FFF2-40B4-BE49-F238E27FC236}">
                    <a16:creationId xmlns:a16="http://schemas.microsoft.com/office/drawing/2014/main" id="{B91168BA-4EB0-EA40-8553-BEA6E181B489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4" name="Freeform 31">
                <a:extLst>
                  <a:ext uri="{FF2B5EF4-FFF2-40B4-BE49-F238E27FC236}">
                    <a16:creationId xmlns:a16="http://schemas.microsoft.com/office/drawing/2014/main" id="{ACE9B30B-DB60-074B-9435-CD07E7E67EB4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5" name="Freeform 32">
                <a:extLst>
                  <a:ext uri="{FF2B5EF4-FFF2-40B4-BE49-F238E27FC236}">
                    <a16:creationId xmlns:a16="http://schemas.microsoft.com/office/drawing/2014/main" id="{BF2DC5DE-4C06-2042-9476-551F925165AD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27" name="Graphic 125">
              <a:extLst>
                <a:ext uri="{FF2B5EF4-FFF2-40B4-BE49-F238E27FC236}">
                  <a16:creationId xmlns:a16="http://schemas.microsoft.com/office/drawing/2014/main" id="{F3BA31E1-5648-6D46-90C4-5EE42A29ED2C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1050950" y="0"/>
              <a:ext cx="1141050" cy="1141200"/>
              <a:chOff x="8369137" y="3384544"/>
              <a:chExt cx="1714500" cy="1714725"/>
            </a:xfrm>
            <a:solidFill>
              <a:schemeClr val="bg2">
                <a:lumMod val="85000"/>
              </a:schemeClr>
            </a:solidFill>
          </p:grpSpPr>
          <p:sp>
            <p:nvSpPr>
              <p:cNvPr id="38" name="Freeform 34">
                <a:extLst>
                  <a:ext uri="{FF2B5EF4-FFF2-40B4-BE49-F238E27FC236}">
                    <a16:creationId xmlns:a16="http://schemas.microsoft.com/office/drawing/2014/main" id="{2AF5D707-A258-1545-8958-C23FA130E906}"/>
                  </a:ext>
                </a:extLst>
              </p:cNvPr>
              <p:cNvSpPr/>
              <p:nvPr/>
            </p:nvSpPr>
            <p:spPr>
              <a:xfrm>
                <a:off x="8369137" y="3384548"/>
                <a:ext cx="856240" cy="856259"/>
              </a:xfrm>
              <a:custGeom>
                <a:avLst/>
                <a:gdLst>
                  <a:gd name="connsiteX0" fmla="*/ 0 w 856240"/>
                  <a:gd name="connsiteY0" fmla="*/ 24968 h 856259"/>
                  <a:gd name="connsiteX1" fmla="*/ 812197 w 856240"/>
                  <a:gd name="connsiteY1" fmla="*/ 802399 h 856259"/>
                  <a:gd name="connsiteX2" fmla="*/ 411004 w 856240"/>
                  <a:gd name="connsiteY2" fmla="*/ 730390 h 856259"/>
                  <a:gd name="connsiteX3" fmla="*/ 0 w 856240"/>
                  <a:gd name="connsiteY3" fmla="*/ 24968 h 856259"/>
                  <a:gd name="connsiteX4" fmla="*/ 26289 w 856240"/>
                  <a:gd name="connsiteY4" fmla="*/ 108 h 856259"/>
                  <a:gd name="connsiteX5" fmla="*/ 707898 w 856240"/>
                  <a:gd name="connsiteY5" fmla="*/ 317481 h 856259"/>
                  <a:gd name="connsiteX6" fmla="*/ 829437 w 856240"/>
                  <a:gd name="connsiteY6" fmla="*/ 776967 h 856259"/>
                  <a:gd name="connsiteX7" fmla="*/ 26289 w 856240"/>
                  <a:gd name="connsiteY7" fmla="*/ 108 h 856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56240" h="856259">
                    <a:moveTo>
                      <a:pt x="0" y="24968"/>
                    </a:moveTo>
                    <a:cubicBezTo>
                      <a:pt x="295275" y="252425"/>
                      <a:pt x="587788" y="503219"/>
                      <a:pt x="812197" y="802399"/>
                    </a:cubicBezTo>
                    <a:cubicBezTo>
                      <a:pt x="697897" y="926224"/>
                      <a:pt x="515493" y="808304"/>
                      <a:pt x="411004" y="730390"/>
                    </a:cubicBezTo>
                    <a:cubicBezTo>
                      <a:pt x="206502" y="561321"/>
                      <a:pt x="26003" y="295383"/>
                      <a:pt x="0" y="24968"/>
                    </a:cubicBezTo>
                    <a:moveTo>
                      <a:pt x="26289" y="108"/>
                    </a:moveTo>
                    <a:cubicBezTo>
                      <a:pt x="285750" y="-4273"/>
                      <a:pt x="539687" y="124981"/>
                      <a:pt x="707898" y="317481"/>
                    </a:cubicBezTo>
                    <a:cubicBezTo>
                      <a:pt x="803148" y="440068"/>
                      <a:pt x="906209" y="620186"/>
                      <a:pt x="829437" y="776967"/>
                    </a:cubicBezTo>
                    <a:cubicBezTo>
                      <a:pt x="612838" y="474739"/>
                      <a:pt x="320612" y="223946"/>
                      <a:pt x="26289" y="108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9" name="Freeform 35">
                <a:extLst>
                  <a:ext uri="{FF2B5EF4-FFF2-40B4-BE49-F238E27FC236}">
                    <a16:creationId xmlns:a16="http://schemas.microsoft.com/office/drawing/2014/main" id="{631B882F-90E7-9249-A5B8-F498D6C2B119}"/>
                  </a:ext>
                </a:extLst>
              </p:cNvPr>
              <p:cNvSpPr/>
              <p:nvPr/>
            </p:nvSpPr>
            <p:spPr>
              <a:xfrm>
                <a:off x="9227434" y="3384544"/>
                <a:ext cx="856145" cy="856264"/>
              </a:xfrm>
              <a:custGeom>
                <a:avLst/>
                <a:gdLst>
                  <a:gd name="connsiteX0" fmla="*/ 0 w 856145"/>
                  <a:gd name="connsiteY0" fmla="*/ 24973 h 856264"/>
                  <a:gd name="connsiteX1" fmla="*/ 812101 w 856145"/>
                  <a:gd name="connsiteY1" fmla="*/ 802404 h 856264"/>
                  <a:gd name="connsiteX2" fmla="*/ 411004 w 856145"/>
                  <a:gd name="connsiteY2" fmla="*/ 730394 h 856264"/>
                  <a:gd name="connsiteX3" fmla="*/ 0 w 856145"/>
                  <a:gd name="connsiteY3" fmla="*/ 24973 h 856264"/>
                  <a:gd name="connsiteX4" fmla="*/ 26289 w 856145"/>
                  <a:gd name="connsiteY4" fmla="*/ 113 h 856264"/>
                  <a:gd name="connsiteX5" fmla="*/ 707803 w 856145"/>
                  <a:gd name="connsiteY5" fmla="*/ 317391 h 856264"/>
                  <a:gd name="connsiteX6" fmla="*/ 829342 w 856145"/>
                  <a:gd name="connsiteY6" fmla="*/ 776877 h 856264"/>
                  <a:gd name="connsiteX7" fmla="*/ 26289 w 856145"/>
                  <a:gd name="connsiteY7" fmla="*/ 113 h 856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56145" h="856264">
                    <a:moveTo>
                      <a:pt x="0" y="24973"/>
                    </a:moveTo>
                    <a:cubicBezTo>
                      <a:pt x="294704" y="252430"/>
                      <a:pt x="587788" y="503223"/>
                      <a:pt x="812101" y="802404"/>
                    </a:cubicBezTo>
                    <a:cubicBezTo>
                      <a:pt x="697801" y="926229"/>
                      <a:pt x="515398" y="808309"/>
                      <a:pt x="411004" y="730394"/>
                    </a:cubicBezTo>
                    <a:cubicBezTo>
                      <a:pt x="206407" y="561326"/>
                      <a:pt x="26003" y="295388"/>
                      <a:pt x="0" y="24973"/>
                    </a:cubicBezTo>
                    <a:moveTo>
                      <a:pt x="26289" y="113"/>
                    </a:moveTo>
                    <a:cubicBezTo>
                      <a:pt x="285559" y="-4364"/>
                      <a:pt x="539687" y="124890"/>
                      <a:pt x="707803" y="317391"/>
                    </a:cubicBezTo>
                    <a:cubicBezTo>
                      <a:pt x="803053" y="439977"/>
                      <a:pt x="906113" y="620095"/>
                      <a:pt x="829342" y="776877"/>
                    </a:cubicBezTo>
                    <a:cubicBezTo>
                      <a:pt x="612838" y="474744"/>
                      <a:pt x="320611" y="223950"/>
                      <a:pt x="26289" y="113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0" name="Freeform 36">
                <a:extLst>
                  <a:ext uri="{FF2B5EF4-FFF2-40B4-BE49-F238E27FC236}">
                    <a16:creationId xmlns:a16="http://schemas.microsoft.com/office/drawing/2014/main" id="{C53186D5-BEC4-2C4E-8A01-734147F18C9C}"/>
                  </a:ext>
                </a:extLst>
              </p:cNvPr>
              <p:cNvSpPr/>
              <p:nvPr/>
            </p:nvSpPr>
            <p:spPr>
              <a:xfrm>
                <a:off x="9227396" y="4243005"/>
                <a:ext cx="856240" cy="856169"/>
              </a:xfrm>
              <a:custGeom>
                <a:avLst/>
                <a:gdLst>
                  <a:gd name="connsiteX0" fmla="*/ 856240 w 856240"/>
                  <a:gd name="connsiteY0" fmla="*/ 831292 h 856169"/>
                  <a:gd name="connsiteX1" fmla="*/ 44044 w 856240"/>
                  <a:gd name="connsiteY1" fmla="*/ 53861 h 856169"/>
                  <a:gd name="connsiteX2" fmla="*/ 445237 w 856240"/>
                  <a:gd name="connsiteY2" fmla="*/ 125870 h 856169"/>
                  <a:gd name="connsiteX3" fmla="*/ 856240 w 856240"/>
                  <a:gd name="connsiteY3" fmla="*/ 831292 h 856169"/>
                  <a:gd name="connsiteX4" fmla="*/ 829951 w 856240"/>
                  <a:gd name="connsiteY4" fmla="*/ 856057 h 856169"/>
                  <a:gd name="connsiteX5" fmla="*/ 148342 w 856240"/>
                  <a:gd name="connsiteY5" fmla="*/ 538779 h 856169"/>
                  <a:gd name="connsiteX6" fmla="*/ 26803 w 856240"/>
                  <a:gd name="connsiteY6" fmla="*/ 79293 h 856169"/>
                  <a:gd name="connsiteX7" fmla="*/ 829951 w 856240"/>
                  <a:gd name="connsiteY7" fmla="*/ 856057 h 856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56240" h="856169">
                    <a:moveTo>
                      <a:pt x="856240" y="831292"/>
                    </a:moveTo>
                    <a:cubicBezTo>
                      <a:pt x="561442" y="603834"/>
                      <a:pt x="268453" y="353137"/>
                      <a:pt x="44044" y="53861"/>
                    </a:cubicBezTo>
                    <a:cubicBezTo>
                      <a:pt x="158344" y="-69964"/>
                      <a:pt x="340747" y="47956"/>
                      <a:pt x="445237" y="125870"/>
                    </a:cubicBezTo>
                    <a:cubicBezTo>
                      <a:pt x="649738" y="294939"/>
                      <a:pt x="830237" y="560877"/>
                      <a:pt x="856240" y="831292"/>
                    </a:cubicBezTo>
                    <a:moveTo>
                      <a:pt x="829951" y="856057"/>
                    </a:moveTo>
                    <a:cubicBezTo>
                      <a:pt x="570586" y="860533"/>
                      <a:pt x="316554" y="731279"/>
                      <a:pt x="148342" y="538779"/>
                    </a:cubicBezTo>
                    <a:cubicBezTo>
                      <a:pt x="53092" y="416192"/>
                      <a:pt x="-49968" y="236074"/>
                      <a:pt x="26803" y="79293"/>
                    </a:cubicBezTo>
                    <a:cubicBezTo>
                      <a:pt x="243402" y="381521"/>
                      <a:pt x="535629" y="632314"/>
                      <a:pt x="829951" y="85605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41" name="Freeform 37">
                <a:extLst>
                  <a:ext uri="{FF2B5EF4-FFF2-40B4-BE49-F238E27FC236}">
                    <a16:creationId xmlns:a16="http://schemas.microsoft.com/office/drawing/2014/main" id="{FEC2CFF4-63C3-7D49-96A4-B11C7AE24C0F}"/>
                  </a:ext>
                </a:extLst>
              </p:cNvPr>
              <p:cNvSpPr/>
              <p:nvPr/>
            </p:nvSpPr>
            <p:spPr>
              <a:xfrm>
                <a:off x="8369155" y="4243005"/>
                <a:ext cx="856279" cy="856264"/>
              </a:xfrm>
              <a:custGeom>
                <a:avLst/>
                <a:gdLst>
                  <a:gd name="connsiteX0" fmla="*/ 856279 w 856279"/>
                  <a:gd name="connsiteY0" fmla="*/ 831292 h 856264"/>
                  <a:gd name="connsiteX1" fmla="*/ 44082 w 856279"/>
                  <a:gd name="connsiteY1" fmla="*/ 53861 h 856264"/>
                  <a:gd name="connsiteX2" fmla="*/ 445275 w 856279"/>
                  <a:gd name="connsiteY2" fmla="*/ 125870 h 856264"/>
                  <a:gd name="connsiteX3" fmla="*/ 856279 w 856279"/>
                  <a:gd name="connsiteY3" fmla="*/ 831292 h 856264"/>
                  <a:gd name="connsiteX4" fmla="*/ 829895 w 856279"/>
                  <a:gd name="connsiteY4" fmla="*/ 856152 h 856264"/>
                  <a:gd name="connsiteX5" fmla="*/ 148381 w 856279"/>
                  <a:gd name="connsiteY5" fmla="*/ 538874 h 856264"/>
                  <a:gd name="connsiteX6" fmla="*/ 26842 w 856279"/>
                  <a:gd name="connsiteY6" fmla="*/ 79293 h 856264"/>
                  <a:gd name="connsiteX7" fmla="*/ 829895 w 856279"/>
                  <a:gd name="connsiteY7" fmla="*/ 856152 h 856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56279" h="856264">
                    <a:moveTo>
                      <a:pt x="856279" y="831292"/>
                    </a:moveTo>
                    <a:cubicBezTo>
                      <a:pt x="561957" y="603834"/>
                      <a:pt x="268396" y="353137"/>
                      <a:pt x="44082" y="53861"/>
                    </a:cubicBezTo>
                    <a:cubicBezTo>
                      <a:pt x="158382" y="-69964"/>
                      <a:pt x="340786" y="47956"/>
                      <a:pt x="445275" y="125870"/>
                    </a:cubicBezTo>
                    <a:cubicBezTo>
                      <a:pt x="649777" y="294939"/>
                      <a:pt x="830181" y="560877"/>
                      <a:pt x="856279" y="831292"/>
                    </a:cubicBezTo>
                    <a:moveTo>
                      <a:pt x="829895" y="856152"/>
                    </a:moveTo>
                    <a:cubicBezTo>
                      <a:pt x="570624" y="860629"/>
                      <a:pt x="316497" y="731374"/>
                      <a:pt x="148381" y="538874"/>
                    </a:cubicBezTo>
                    <a:cubicBezTo>
                      <a:pt x="52845" y="416192"/>
                      <a:pt x="-49929" y="236074"/>
                      <a:pt x="26842" y="79293"/>
                    </a:cubicBezTo>
                    <a:cubicBezTo>
                      <a:pt x="243345" y="381521"/>
                      <a:pt x="535572" y="632314"/>
                      <a:pt x="829895" y="856152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28" name="Graphic 123">
              <a:extLst>
                <a:ext uri="{FF2B5EF4-FFF2-40B4-BE49-F238E27FC236}">
                  <a16:creationId xmlns:a16="http://schemas.microsoft.com/office/drawing/2014/main" id="{3B64DB2E-0856-5241-8B65-CDA1B2FD7F1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889051" y="1150565"/>
              <a:ext cx="1141200" cy="1141200"/>
              <a:chOff x="5238750" y="2571750"/>
              <a:chExt cx="1714500" cy="1714500"/>
            </a:xfrm>
            <a:solidFill>
              <a:schemeClr val="bg2">
                <a:lumMod val="85000"/>
              </a:schemeClr>
            </a:solidFill>
          </p:grpSpPr>
          <p:sp>
            <p:nvSpPr>
              <p:cNvPr id="34" name="Freeform 39">
                <a:extLst>
                  <a:ext uri="{FF2B5EF4-FFF2-40B4-BE49-F238E27FC236}">
                    <a16:creationId xmlns:a16="http://schemas.microsoft.com/office/drawing/2014/main" id="{3211BFE1-F3B8-DA4B-BBC5-EFD676667C3C}"/>
                  </a:ext>
                </a:extLst>
              </p:cNvPr>
              <p:cNvSpPr/>
              <p:nvPr/>
            </p:nvSpPr>
            <p:spPr>
              <a:xfrm>
                <a:off x="5238750" y="3349847"/>
                <a:ext cx="1714500" cy="547306"/>
              </a:xfrm>
              <a:custGeom>
                <a:avLst/>
                <a:gdLst>
                  <a:gd name="connsiteX0" fmla="*/ 0 w 1714500"/>
                  <a:gd name="connsiteY0" fmla="*/ 0 h 547306"/>
                  <a:gd name="connsiteX1" fmla="*/ 0 w 1714500"/>
                  <a:gd name="connsiteY1" fmla="*/ 255461 h 547306"/>
                  <a:gd name="connsiteX2" fmla="*/ 857250 w 1714500"/>
                  <a:gd name="connsiteY2" fmla="*/ 547306 h 547306"/>
                  <a:gd name="connsiteX3" fmla="*/ 1714500 w 1714500"/>
                  <a:gd name="connsiteY3" fmla="*/ 255461 h 547306"/>
                  <a:gd name="connsiteX4" fmla="*/ 1714500 w 1714500"/>
                  <a:gd name="connsiteY4" fmla="*/ 0 h 547306"/>
                  <a:gd name="connsiteX5" fmla="*/ 857250 w 1714500"/>
                  <a:gd name="connsiteY5" fmla="*/ 318040 h 547306"/>
                  <a:gd name="connsiteX6" fmla="*/ 0 w 1714500"/>
                  <a:gd name="connsiteY6" fmla="*/ 0 h 54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14500" h="547306">
                    <a:moveTo>
                      <a:pt x="0" y="0"/>
                    </a:moveTo>
                    <a:lnTo>
                      <a:pt x="0" y="255461"/>
                    </a:lnTo>
                    <a:cubicBezTo>
                      <a:pt x="251079" y="453580"/>
                      <a:pt x="589121" y="547306"/>
                      <a:pt x="857250" y="547306"/>
                    </a:cubicBezTo>
                    <a:cubicBezTo>
                      <a:pt x="1125379" y="547306"/>
                      <a:pt x="1463421" y="453580"/>
                      <a:pt x="1714500" y="255461"/>
                    </a:cubicBezTo>
                    <a:lnTo>
                      <a:pt x="1714500" y="0"/>
                    </a:lnTo>
                    <a:cubicBezTo>
                      <a:pt x="1479709" y="198120"/>
                      <a:pt x="1169289" y="318040"/>
                      <a:pt x="857250" y="318040"/>
                    </a:cubicBezTo>
                    <a:cubicBezTo>
                      <a:pt x="545211" y="318040"/>
                      <a:pt x="234791" y="198120"/>
                      <a:pt x="0" y="0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5" name="Freeform 40">
                <a:extLst>
                  <a:ext uri="{FF2B5EF4-FFF2-40B4-BE49-F238E27FC236}">
                    <a16:creationId xmlns:a16="http://schemas.microsoft.com/office/drawing/2014/main" id="{A133A2F7-570B-DA40-8FE2-880C8AE6D336}"/>
                  </a:ext>
                </a:extLst>
              </p:cNvPr>
              <p:cNvSpPr/>
              <p:nvPr/>
            </p:nvSpPr>
            <p:spPr>
              <a:xfrm>
                <a:off x="5238750" y="2960846"/>
                <a:ext cx="1714500" cy="547306"/>
              </a:xfrm>
              <a:custGeom>
                <a:avLst/>
                <a:gdLst>
                  <a:gd name="connsiteX0" fmla="*/ 857250 w 1714500"/>
                  <a:gd name="connsiteY0" fmla="*/ 318040 h 547306"/>
                  <a:gd name="connsiteX1" fmla="*/ 0 w 1714500"/>
                  <a:gd name="connsiteY1" fmla="*/ 0 h 547306"/>
                  <a:gd name="connsiteX2" fmla="*/ 0 w 1714500"/>
                  <a:gd name="connsiteY2" fmla="*/ 255365 h 547306"/>
                  <a:gd name="connsiteX3" fmla="*/ 857250 w 1714500"/>
                  <a:gd name="connsiteY3" fmla="*/ 547307 h 547306"/>
                  <a:gd name="connsiteX4" fmla="*/ 1714500 w 1714500"/>
                  <a:gd name="connsiteY4" fmla="*/ 255365 h 547306"/>
                  <a:gd name="connsiteX5" fmla="*/ 1714500 w 1714500"/>
                  <a:gd name="connsiteY5" fmla="*/ 0 h 547306"/>
                  <a:gd name="connsiteX6" fmla="*/ 857250 w 1714500"/>
                  <a:gd name="connsiteY6" fmla="*/ 318040 h 5473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14500" h="547306">
                    <a:moveTo>
                      <a:pt x="857250" y="318040"/>
                    </a:moveTo>
                    <a:cubicBezTo>
                      <a:pt x="545211" y="318040"/>
                      <a:pt x="234791" y="198120"/>
                      <a:pt x="0" y="0"/>
                    </a:cubicBezTo>
                    <a:lnTo>
                      <a:pt x="0" y="255365"/>
                    </a:lnTo>
                    <a:cubicBezTo>
                      <a:pt x="251079" y="453485"/>
                      <a:pt x="589121" y="547307"/>
                      <a:pt x="857250" y="547307"/>
                    </a:cubicBezTo>
                    <a:cubicBezTo>
                      <a:pt x="1125379" y="547307"/>
                      <a:pt x="1463421" y="453485"/>
                      <a:pt x="1714500" y="255365"/>
                    </a:cubicBezTo>
                    <a:lnTo>
                      <a:pt x="1714500" y="0"/>
                    </a:lnTo>
                    <a:cubicBezTo>
                      <a:pt x="1479709" y="198120"/>
                      <a:pt x="1169289" y="318040"/>
                      <a:pt x="857250" y="318040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6" name="Freeform 41">
                <a:extLst>
                  <a:ext uri="{FF2B5EF4-FFF2-40B4-BE49-F238E27FC236}">
                    <a16:creationId xmlns:a16="http://schemas.microsoft.com/office/drawing/2014/main" id="{9ED4FE61-9465-114C-992B-7409A6B47E39}"/>
                  </a:ext>
                </a:extLst>
              </p:cNvPr>
              <p:cNvSpPr/>
              <p:nvPr/>
            </p:nvSpPr>
            <p:spPr>
              <a:xfrm>
                <a:off x="5238750" y="3738848"/>
                <a:ext cx="1714500" cy="547401"/>
              </a:xfrm>
              <a:custGeom>
                <a:avLst/>
                <a:gdLst>
                  <a:gd name="connsiteX0" fmla="*/ 1714500 w 1714500"/>
                  <a:gd name="connsiteY0" fmla="*/ 255461 h 547401"/>
                  <a:gd name="connsiteX1" fmla="*/ 1714500 w 1714500"/>
                  <a:gd name="connsiteY1" fmla="*/ 0 h 547401"/>
                  <a:gd name="connsiteX2" fmla="*/ 857250 w 1714500"/>
                  <a:gd name="connsiteY2" fmla="*/ 318135 h 547401"/>
                  <a:gd name="connsiteX3" fmla="*/ 0 w 1714500"/>
                  <a:gd name="connsiteY3" fmla="*/ 95 h 547401"/>
                  <a:gd name="connsiteX4" fmla="*/ 0 w 1714500"/>
                  <a:gd name="connsiteY4" fmla="*/ 255556 h 547401"/>
                  <a:gd name="connsiteX5" fmla="*/ 857250 w 1714500"/>
                  <a:gd name="connsiteY5" fmla="*/ 547402 h 547401"/>
                  <a:gd name="connsiteX6" fmla="*/ 1714500 w 1714500"/>
                  <a:gd name="connsiteY6" fmla="*/ 255461 h 547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14500" h="547401">
                    <a:moveTo>
                      <a:pt x="1714500" y="255461"/>
                    </a:moveTo>
                    <a:lnTo>
                      <a:pt x="1714500" y="0"/>
                    </a:lnTo>
                    <a:cubicBezTo>
                      <a:pt x="1479709" y="198215"/>
                      <a:pt x="1169289" y="318135"/>
                      <a:pt x="857250" y="318135"/>
                    </a:cubicBezTo>
                    <a:cubicBezTo>
                      <a:pt x="545211" y="318135"/>
                      <a:pt x="234791" y="198215"/>
                      <a:pt x="0" y="95"/>
                    </a:cubicBezTo>
                    <a:lnTo>
                      <a:pt x="0" y="255556"/>
                    </a:lnTo>
                    <a:cubicBezTo>
                      <a:pt x="251079" y="453580"/>
                      <a:pt x="589121" y="547402"/>
                      <a:pt x="857250" y="547402"/>
                    </a:cubicBezTo>
                    <a:cubicBezTo>
                      <a:pt x="1125379" y="547402"/>
                      <a:pt x="1463421" y="453580"/>
                      <a:pt x="1714500" y="255461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7" name="Freeform 42">
                <a:extLst>
                  <a:ext uri="{FF2B5EF4-FFF2-40B4-BE49-F238E27FC236}">
                    <a16:creationId xmlns:a16="http://schemas.microsoft.com/office/drawing/2014/main" id="{210B5809-F306-A14E-B254-BDC72E738093}"/>
                  </a:ext>
                </a:extLst>
              </p:cNvPr>
              <p:cNvSpPr/>
              <p:nvPr/>
            </p:nvSpPr>
            <p:spPr>
              <a:xfrm>
                <a:off x="5238750" y="2571750"/>
                <a:ext cx="1714500" cy="547401"/>
              </a:xfrm>
              <a:custGeom>
                <a:avLst/>
                <a:gdLst>
                  <a:gd name="connsiteX0" fmla="*/ 857250 w 1714500"/>
                  <a:gd name="connsiteY0" fmla="*/ 318040 h 547401"/>
                  <a:gd name="connsiteX1" fmla="*/ 0 w 1714500"/>
                  <a:gd name="connsiteY1" fmla="*/ 0 h 547401"/>
                  <a:gd name="connsiteX2" fmla="*/ 0 w 1714500"/>
                  <a:gd name="connsiteY2" fmla="*/ 255461 h 547401"/>
                  <a:gd name="connsiteX3" fmla="*/ 857250 w 1714500"/>
                  <a:gd name="connsiteY3" fmla="*/ 547402 h 547401"/>
                  <a:gd name="connsiteX4" fmla="*/ 1714500 w 1714500"/>
                  <a:gd name="connsiteY4" fmla="*/ 255461 h 547401"/>
                  <a:gd name="connsiteX5" fmla="*/ 1714500 w 1714500"/>
                  <a:gd name="connsiteY5" fmla="*/ 0 h 547401"/>
                  <a:gd name="connsiteX6" fmla="*/ 857250 w 1714500"/>
                  <a:gd name="connsiteY6" fmla="*/ 318040 h 547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14500" h="547401">
                    <a:moveTo>
                      <a:pt x="857250" y="318040"/>
                    </a:moveTo>
                    <a:cubicBezTo>
                      <a:pt x="545211" y="318040"/>
                      <a:pt x="234791" y="198120"/>
                      <a:pt x="0" y="0"/>
                    </a:cubicBezTo>
                    <a:lnTo>
                      <a:pt x="0" y="255461"/>
                    </a:lnTo>
                    <a:cubicBezTo>
                      <a:pt x="251079" y="453485"/>
                      <a:pt x="589121" y="547402"/>
                      <a:pt x="857250" y="547402"/>
                    </a:cubicBezTo>
                    <a:cubicBezTo>
                      <a:pt x="1125379" y="547402"/>
                      <a:pt x="1463421" y="453485"/>
                      <a:pt x="1714500" y="255461"/>
                    </a:cubicBezTo>
                    <a:lnTo>
                      <a:pt x="1714500" y="0"/>
                    </a:lnTo>
                    <a:cubicBezTo>
                      <a:pt x="1479709" y="198120"/>
                      <a:pt x="1169289" y="318040"/>
                      <a:pt x="857250" y="318040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29" name="Graphic 127">
              <a:extLst>
                <a:ext uri="{FF2B5EF4-FFF2-40B4-BE49-F238E27FC236}">
                  <a16:creationId xmlns:a16="http://schemas.microsoft.com/office/drawing/2014/main" id="{2D64B8F9-5010-9142-BE87-05A1A1D3EF1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 rot="5400000">
              <a:off x="11052889" y="1145488"/>
              <a:ext cx="1137022" cy="1141200"/>
              <a:chOff x="8255665" y="650934"/>
              <a:chExt cx="1714500" cy="1714254"/>
            </a:xfrm>
            <a:solidFill>
              <a:schemeClr val="bg2">
                <a:lumMod val="85000"/>
              </a:schemeClr>
            </a:solidFill>
          </p:grpSpPr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D265C8BA-9827-334D-B0E8-27C9E342AA7D}"/>
                  </a:ext>
                </a:extLst>
              </p:cNvPr>
              <p:cNvSpPr/>
              <p:nvPr/>
            </p:nvSpPr>
            <p:spPr>
              <a:xfrm>
                <a:off x="8482611" y="650934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666 h 497149"/>
                  <a:gd name="connsiteX1" fmla="*/ 548579 w 1487553"/>
                  <a:gd name="connsiteY1" fmla="*/ 212666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7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666"/>
                    </a:moveTo>
                    <a:lnTo>
                      <a:pt x="548579" y="212666"/>
                    </a:lnTo>
                    <a:cubicBezTo>
                      <a:pt x="513432" y="212666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7"/>
                    </a:cubicBezTo>
                    <a:cubicBezTo>
                      <a:pt x="494954" y="296676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C138CB00-A186-BB41-A9F1-F03F909C6BEF}"/>
                  </a:ext>
                </a:extLst>
              </p:cNvPr>
              <p:cNvSpPr/>
              <p:nvPr/>
            </p:nvSpPr>
            <p:spPr>
              <a:xfrm>
                <a:off x="8482611" y="1462560"/>
                <a:ext cx="1487553" cy="497149"/>
              </a:xfrm>
              <a:custGeom>
                <a:avLst/>
                <a:gdLst>
                  <a:gd name="connsiteX0" fmla="*/ 1487554 w 1487553"/>
                  <a:gd name="connsiteY0" fmla="*/ 212761 h 497149"/>
                  <a:gd name="connsiteX1" fmla="*/ 548579 w 1487553"/>
                  <a:gd name="connsiteY1" fmla="*/ 212761 h 497149"/>
                  <a:gd name="connsiteX2" fmla="*/ 483524 w 1487553"/>
                  <a:gd name="connsiteY2" fmla="*/ 167612 h 497149"/>
                  <a:gd name="connsiteX3" fmla="*/ 167612 w 1487553"/>
                  <a:gd name="connsiteY3" fmla="*/ 13626 h 497149"/>
                  <a:gd name="connsiteX4" fmla="*/ 13626 w 1487553"/>
                  <a:gd name="connsiteY4" fmla="*/ 329537 h 497149"/>
                  <a:gd name="connsiteX5" fmla="*/ 329537 w 1487553"/>
                  <a:gd name="connsiteY5" fmla="*/ 483524 h 497149"/>
                  <a:gd name="connsiteX6" fmla="*/ 483524 w 1487553"/>
                  <a:gd name="connsiteY6" fmla="*/ 329538 h 497149"/>
                  <a:gd name="connsiteX7" fmla="*/ 548579 w 1487553"/>
                  <a:gd name="connsiteY7" fmla="*/ 284484 h 497149"/>
                  <a:gd name="connsiteX8" fmla="*/ 1487554 w 1487553"/>
                  <a:gd name="connsiteY8" fmla="*/ 284484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1487554" y="212761"/>
                    </a:moveTo>
                    <a:lnTo>
                      <a:pt x="548579" y="212761"/>
                    </a:lnTo>
                    <a:cubicBezTo>
                      <a:pt x="513432" y="212761"/>
                      <a:pt x="494954" y="200474"/>
                      <a:pt x="483524" y="167612"/>
                    </a:cubicBezTo>
                    <a:cubicBezTo>
                      <a:pt x="438809" y="37854"/>
                      <a:pt x="297371" y="-31088"/>
                      <a:pt x="167612" y="13626"/>
                    </a:cubicBezTo>
                    <a:cubicBezTo>
                      <a:pt x="37854" y="58341"/>
                      <a:pt x="-31088" y="199779"/>
                      <a:pt x="13626" y="329537"/>
                    </a:cubicBezTo>
                    <a:cubicBezTo>
                      <a:pt x="58340" y="459296"/>
                      <a:pt x="199779" y="528238"/>
                      <a:pt x="329537" y="483524"/>
                    </a:cubicBezTo>
                    <a:cubicBezTo>
                      <a:pt x="401821" y="458615"/>
                      <a:pt x="458615" y="401821"/>
                      <a:pt x="483524" y="329538"/>
                    </a:cubicBezTo>
                    <a:cubicBezTo>
                      <a:pt x="494954" y="296771"/>
                      <a:pt x="513432" y="284484"/>
                      <a:pt x="548579" y="284484"/>
                    </a:cubicBezTo>
                    <a:lnTo>
                      <a:pt x="1487554" y="2844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0F831144-83F3-CF44-8FAF-E8A34C8BA5E1}"/>
                  </a:ext>
                </a:extLst>
              </p:cNvPr>
              <p:cNvSpPr/>
              <p:nvPr/>
            </p:nvSpPr>
            <p:spPr>
              <a:xfrm>
                <a:off x="8255665" y="1868039"/>
                <a:ext cx="1487553" cy="497149"/>
              </a:xfrm>
              <a:custGeom>
                <a:avLst/>
                <a:gdLst>
                  <a:gd name="connsiteX0" fmla="*/ 0 w 1487553"/>
                  <a:gd name="connsiteY0" fmla="*/ 284484 h 497149"/>
                  <a:gd name="connsiteX1" fmla="*/ 938975 w 1487553"/>
                  <a:gd name="connsiteY1" fmla="*/ 284484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484"/>
                    </a:moveTo>
                    <a:lnTo>
                      <a:pt x="938975" y="284484"/>
                    </a:lnTo>
                    <a:cubicBezTo>
                      <a:pt x="974122" y="284484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474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6F7C0ACA-65C1-9248-91CC-E8C703243AF7}"/>
                  </a:ext>
                </a:extLst>
              </p:cNvPr>
              <p:cNvSpPr/>
              <p:nvPr/>
            </p:nvSpPr>
            <p:spPr>
              <a:xfrm>
                <a:off x="8255665" y="1056414"/>
                <a:ext cx="1487553" cy="497149"/>
              </a:xfrm>
              <a:custGeom>
                <a:avLst/>
                <a:gdLst>
                  <a:gd name="connsiteX0" fmla="*/ 0 w 1487553"/>
                  <a:gd name="connsiteY0" fmla="*/ 284389 h 497149"/>
                  <a:gd name="connsiteX1" fmla="*/ 938975 w 1487553"/>
                  <a:gd name="connsiteY1" fmla="*/ 284389 h 497149"/>
                  <a:gd name="connsiteX2" fmla="*/ 1004030 w 1487553"/>
                  <a:gd name="connsiteY2" fmla="*/ 329537 h 497149"/>
                  <a:gd name="connsiteX3" fmla="*/ 1319942 w 1487553"/>
                  <a:gd name="connsiteY3" fmla="*/ 483524 h 497149"/>
                  <a:gd name="connsiteX4" fmla="*/ 1473928 w 1487553"/>
                  <a:gd name="connsiteY4" fmla="*/ 167612 h 497149"/>
                  <a:gd name="connsiteX5" fmla="*/ 1158017 w 1487553"/>
                  <a:gd name="connsiteY5" fmla="*/ 13626 h 497149"/>
                  <a:gd name="connsiteX6" fmla="*/ 1004030 w 1487553"/>
                  <a:gd name="connsiteY6" fmla="*/ 167612 h 497149"/>
                  <a:gd name="connsiteX7" fmla="*/ 938975 w 1487553"/>
                  <a:gd name="connsiteY7" fmla="*/ 212666 h 497149"/>
                  <a:gd name="connsiteX8" fmla="*/ 0 w 1487553"/>
                  <a:gd name="connsiteY8" fmla="*/ 212666 h 497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87553" h="497149">
                    <a:moveTo>
                      <a:pt x="0" y="284389"/>
                    </a:moveTo>
                    <a:lnTo>
                      <a:pt x="938975" y="284389"/>
                    </a:lnTo>
                    <a:cubicBezTo>
                      <a:pt x="974122" y="284389"/>
                      <a:pt x="992600" y="296676"/>
                      <a:pt x="1004030" y="329537"/>
                    </a:cubicBezTo>
                    <a:cubicBezTo>
                      <a:pt x="1048745" y="459296"/>
                      <a:pt x="1190183" y="528238"/>
                      <a:pt x="1319942" y="483524"/>
                    </a:cubicBezTo>
                    <a:cubicBezTo>
                      <a:pt x="1449700" y="438809"/>
                      <a:pt x="1518642" y="297371"/>
                      <a:pt x="1473928" y="167612"/>
                    </a:cubicBezTo>
                    <a:cubicBezTo>
                      <a:pt x="1429213" y="37854"/>
                      <a:pt x="1287775" y="-31088"/>
                      <a:pt x="1158017" y="13626"/>
                    </a:cubicBezTo>
                    <a:cubicBezTo>
                      <a:pt x="1085733" y="38535"/>
                      <a:pt x="1028939" y="95329"/>
                      <a:pt x="1004030" y="167612"/>
                    </a:cubicBezTo>
                    <a:cubicBezTo>
                      <a:pt x="992600" y="200378"/>
                      <a:pt x="974122" y="212666"/>
                      <a:pt x="938975" y="212666"/>
                    </a:cubicBezTo>
                    <a:lnTo>
                      <a:pt x="0" y="2126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887871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white - grey log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701574"/>
            <a:ext cx="9563100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8101" y="1728788"/>
            <a:ext cx="9563100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1601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white - colour log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701574"/>
            <a:ext cx="9563100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8101" y="1728788"/>
            <a:ext cx="9563100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grpSp>
        <p:nvGrpSpPr>
          <p:cNvPr id="4" name="Graphic 25">
            <a:extLst>
              <a:ext uri="{FF2B5EF4-FFF2-40B4-BE49-F238E27FC236}">
                <a16:creationId xmlns:a16="http://schemas.microsoft.com/office/drawing/2014/main" id="{46A00851-DEC7-4574-A637-C0B7AD264A90}"/>
              </a:ext>
            </a:extLst>
          </p:cNvPr>
          <p:cNvGrpSpPr/>
          <p:nvPr userDrawn="1"/>
        </p:nvGrpSpPr>
        <p:grpSpPr>
          <a:xfrm>
            <a:off x="11044238" y="5710238"/>
            <a:ext cx="1147762" cy="1147762"/>
            <a:chOff x="967594" y="3818895"/>
            <a:chExt cx="2565401" cy="2565392"/>
          </a:xfrm>
        </p:grpSpPr>
        <p:sp>
          <p:nvSpPr>
            <p:cNvPr id="5" name="Freeform 44">
              <a:extLst>
                <a:ext uri="{FF2B5EF4-FFF2-40B4-BE49-F238E27FC236}">
                  <a16:creationId xmlns:a16="http://schemas.microsoft.com/office/drawing/2014/main" id="{136E350B-A740-449A-9A76-7DA9291F97AA}"/>
                </a:ext>
              </a:extLst>
            </p:cNvPr>
            <p:cNvSpPr/>
            <p:nvPr/>
          </p:nvSpPr>
          <p:spPr>
            <a:xfrm>
              <a:off x="967594" y="3818895"/>
              <a:ext cx="2565401" cy="256539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rgbClr val="FFFFFF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6" name="Freeform 45">
              <a:extLst>
                <a:ext uri="{FF2B5EF4-FFF2-40B4-BE49-F238E27FC236}">
                  <a16:creationId xmlns:a16="http://schemas.microsoft.com/office/drawing/2014/main" id="{6E7EB55F-9215-4625-A321-8019E3E0DD3B}"/>
                </a:ext>
              </a:extLst>
            </p:cNvPr>
            <p:cNvSpPr/>
            <p:nvPr/>
          </p:nvSpPr>
          <p:spPr>
            <a:xfrm>
              <a:off x="1450089" y="4139636"/>
              <a:ext cx="1600991" cy="1479119"/>
            </a:xfrm>
            <a:custGeom>
              <a:avLst/>
              <a:gdLst>
                <a:gd name="connsiteX0" fmla="*/ 1592724 w 1600990"/>
                <a:gd name="connsiteY0" fmla="*/ 544654 h 1479124"/>
                <a:gd name="connsiteX1" fmla="*/ 1442980 w 1600990"/>
                <a:gd name="connsiteY1" fmla="*/ 477938 h 1479124"/>
                <a:gd name="connsiteX2" fmla="*/ 1368584 w 1600990"/>
                <a:gd name="connsiteY2" fmla="*/ 584845 h 1479124"/>
                <a:gd name="connsiteX3" fmla="*/ 1368584 w 1600990"/>
                <a:gd name="connsiteY3" fmla="*/ 584845 h 1479124"/>
                <a:gd name="connsiteX4" fmla="*/ 1341505 w 1600990"/>
                <a:gd name="connsiteY4" fmla="*/ 622851 h 1479124"/>
                <a:gd name="connsiteX5" fmla="*/ 1337039 w 1600990"/>
                <a:gd name="connsiteY5" fmla="*/ 624561 h 1479124"/>
                <a:gd name="connsiteX6" fmla="*/ 912418 w 1600990"/>
                <a:gd name="connsiteY6" fmla="*/ 787606 h 1479124"/>
                <a:gd name="connsiteX7" fmla="*/ 912418 w 1600990"/>
                <a:gd name="connsiteY7" fmla="*/ 787606 h 1479124"/>
                <a:gd name="connsiteX8" fmla="*/ 898071 w 1600990"/>
                <a:gd name="connsiteY8" fmla="*/ 786181 h 1479124"/>
                <a:gd name="connsiteX9" fmla="*/ 902821 w 1600990"/>
                <a:gd name="connsiteY9" fmla="*/ 772594 h 1479124"/>
                <a:gd name="connsiteX10" fmla="*/ 902821 w 1600990"/>
                <a:gd name="connsiteY10" fmla="*/ 772594 h 1479124"/>
                <a:gd name="connsiteX11" fmla="*/ 1229102 w 1600990"/>
                <a:gd name="connsiteY11" fmla="*/ 457430 h 1479124"/>
                <a:gd name="connsiteX12" fmla="*/ 1232998 w 1600990"/>
                <a:gd name="connsiteY12" fmla="*/ 453724 h 1479124"/>
                <a:gd name="connsiteX13" fmla="*/ 1279175 w 1600990"/>
                <a:gd name="connsiteY13" fmla="*/ 445363 h 1479124"/>
                <a:gd name="connsiteX14" fmla="*/ 1279175 w 1600990"/>
                <a:gd name="connsiteY14" fmla="*/ 445363 h 1479124"/>
                <a:gd name="connsiteX15" fmla="*/ 1432719 w 1600990"/>
                <a:gd name="connsiteY15" fmla="*/ 387541 h 1479124"/>
                <a:gd name="connsiteX16" fmla="*/ 1374893 w 1600990"/>
                <a:gd name="connsiteY16" fmla="*/ 234001 h 1479124"/>
                <a:gd name="connsiteX17" fmla="*/ 1221349 w 1600990"/>
                <a:gd name="connsiteY17" fmla="*/ 291823 h 1479124"/>
                <a:gd name="connsiteX18" fmla="*/ 1219696 w 1600990"/>
                <a:gd name="connsiteY18" fmla="*/ 383698 h 1479124"/>
                <a:gd name="connsiteX19" fmla="*/ 1219696 w 1600990"/>
                <a:gd name="connsiteY19" fmla="*/ 383698 h 1479124"/>
                <a:gd name="connsiteX20" fmla="*/ 1210289 w 1600990"/>
                <a:gd name="connsiteY20" fmla="*/ 429876 h 1479124"/>
                <a:gd name="connsiteX21" fmla="*/ 1206869 w 1600990"/>
                <a:gd name="connsiteY21" fmla="*/ 433201 h 1479124"/>
                <a:gd name="connsiteX22" fmla="*/ 879638 w 1600990"/>
                <a:gd name="connsiteY22" fmla="*/ 749125 h 1479124"/>
                <a:gd name="connsiteX23" fmla="*/ 879638 w 1600990"/>
                <a:gd name="connsiteY23" fmla="*/ 749125 h 1479124"/>
                <a:gd name="connsiteX24" fmla="*/ 865861 w 1600990"/>
                <a:gd name="connsiteY24" fmla="*/ 753401 h 1479124"/>
                <a:gd name="connsiteX25" fmla="*/ 865005 w 1600990"/>
                <a:gd name="connsiteY25" fmla="*/ 738959 h 1479124"/>
                <a:gd name="connsiteX26" fmla="*/ 865005 w 1600990"/>
                <a:gd name="connsiteY26" fmla="*/ 738389 h 1479124"/>
                <a:gd name="connsiteX27" fmla="*/ 1042493 w 1600990"/>
                <a:gd name="connsiteY27" fmla="*/ 320704 h 1479124"/>
                <a:gd name="connsiteX28" fmla="*/ 1044583 w 1600990"/>
                <a:gd name="connsiteY28" fmla="*/ 315763 h 1479124"/>
                <a:gd name="connsiteX29" fmla="*/ 1083825 w 1600990"/>
                <a:gd name="connsiteY29" fmla="*/ 290109 h 1479124"/>
                <a:gd name="connsiteX30" fmla="*/ 1083825 w 1600990"/>
                <a:gd name="connsiteY30" fmla="*/ 290109 h 1479124"/>
                <a:gd name="connsiteX31" fmla="*/ 1202204 w 1600990"/>
                <a:gd name="connsiteY31" fmla="*/ 176900 h 1479124"/>
                <a:gd name="connsiteX32" fmla="*/ 1088993 w 1600990"/>
                <a:gd name="connsiteY32" fmla="*/ 58521 h 1479124"/>
                <a:gd name="connsiteX33" fmla="*/ 970614 w 1600990"/>
                <a:gd name="connsiteY33" fmla="*/ 171730 h 1479124"/>
                <a:gd name="connsiteX34" fmla="*/ 1004962 w 1600990"/>
                <a:gd name="connsiteY34" fmla="*/ 256664 h 1479124"/>
                <a:gd name="connsiteX35" fmla="*/ 1004962 w 1600990"/>
                <a:gd name="connsiteY35" fmla="*/ 256664 h 1479124"/>
                <a:gd name="connsiteX36" fmla="*/ 1013704 w 1600990"/>
                <a:gd name="connsiteY36" fmla="*/ 302746 h 1479124"/>
                <a:gd name="connsiteX37" fmla="*/ 1011803 w 1600990"/>
                <a:gd name="connsiteY37" fmla="*/ 307211 h 1479124"/>
                <a:gd name="connsiteX38" fmla="*/ 834126 w 1600990"/>
                <a:gd name="connsiteY38" fmla="*/ 725847 h 1479124"/>
                <a:gd name="connsiteX39" fmla="*/ 834126 w 1600990"/>
                <a:gd name="connsiteY39" fmla="*/ 725847 h 1479124"/>
                <a:gd name="connsiteX40" fmla="*/ 823104 w 1600990"/>
                <a:gd name="connsiteY40" fmla="*/ 735348 h 1479124"/>
                <a:gd name="connsiteX41" fmla="*/ 816643 w 1600990"/>
                <a:gd name="connsiteY41" fmla="*/ 722426 h 1479124"/>
                <a:gd name="connsiteX42" fmla="*/ 816643 w 1600990"/>
                <a:gd name="connsiteY42" fmla="*/ 262650 h 1479124"/>
                <a:gd name="connsiteX43" fmla="*/ 842772 w 1600990"/>
                <a:gd name="connsiteY43" fmla="*/ 223693 h 1479124"/>
                <a:gd name="connsiteX44" fmla="*/ 842772 w 1600990"/>
                <a:gd name="connsiteY44" fmla="*/ 223693 h 1479124"/>
                <a:gd name="connsiteX45" fmla="*/ 907762 w 1600990"/>
                <a:gd name="connsiteY45" fmla="*/ 73192 h 1479124"/>
                <a:gd name="connsiteX46" fmla="*/ 757259 w 1600990"/>
                <a:gd name="connsiteY46" fmla="*/ 8205 h 1479124"/>
                <a:gd name="connsiteX47" fmla="*/ 692268 w 1600990"/>
                <a:gd name="connsiteY47" fmla="*/ 158705 h 1479124"/>
                <a:gd name="connsiteX48" fmla="*/ 757259 w 1600990"/>
                <a:gd name="connsiteY48" fmla="*/ 223693 h 1479124"/>
                <a:gd name="connsiteX49" fmla="*/ 757259 w 1600990"/>
                <a:gd name="connsiteY49" fmla="*/ 223693 h 1479124"/>
                <a:gd name="connsiteX50" fmla="*/ 783293 w 1600990"/>
                <a:gd name="connsiteY50" fmla="*/ 262650 h 1479124"/>
                <a:gd name="connsiteX51" fmla="*/ 783293 w 1600990"/>
                <a:gd name="connsiteY51" fmla="*/ 722331 h 1479124"/>
                <a:gd name="connsiteX52" fmla="*/ 776832 w 1600990"/>
                <a:gd name="connsiteY52" fmla="*/ 735253 h 1479124"/>
                <a:gd name="connsiteX53" fmla="*/ 765810 w 1600990"/>
                <a:gd name="connsiteY53" fmla="*/ 725752 h 1479124"/>
                <a:gd name="connsiteX54" fmla="*/ 765810 w 1600990"/>
                <a:gd name="connsiteY54" fmla="*/ 725752 h 1479124"/>
                <a:gd name="connsiteX55" fmla="*/ 588322 w 1600990"/>
                <a:gd name="connsiteY55" fmla="*/ 307687 h 1479124"/>
                <a:gd name="connsiteX56" fmla="*/ 586232 w 1600990"/>
                <a:gd name="connsiteY56" fmla="*/ 302746 h 1479124"/>
                <a:gd name="connsiteX57" fmla="*/ 594973 w 1600990"/>
                <a:gd name="connsiteY57" fmla="*/ 256664 h 1479124"/>
                <a:gd name="connsiteX58" fmla="*/ 594973 w 1600990"/>
                <a:gd name="connsiteY58" fmla="*/ 256664 h 1479124"/>
                <a:gd name="connsiteX59" fmla="*/ 595980 w 1600990"/>
                <a:gd name="connsiteY59" fmla="*/ 92600 h 1479124"/>
                <a:gd name="connsiteX60" fmla="*/ 431919 w 1600990"/>
                <a:gd name="connsiteY60" fmla="*/ 91589 h 1479124"/>
                <a:gd name="connsiteX61" fmla="*/ 430909 w 1600990"/>
                <a:gd name="connsiteY61" fmla="*/ 255654 h 1479124"/>
                <a:gd name="connsiteX62" fmla="*/ 516111 w 1600990"/>
                <a:gd name="connsiteY62" fmla="*/ 290109 h 1479124"/>
                <a:gd name="connsiteX63" fmla="*/ 516111 w 1600990"/>
                <a:gd name="connsiteY63" fmla="*/ 290109 h 1479124"/>
                <a:gd name="connsiteX64" fmla="*/ 555352 w 1600990"/>
                <a:gd name="connsiteY64" fmla="*/ 315763 h 1479124"/>
                <a:gd name="connsiteX65" fmla="*/ 557442 w 1600990"/>
                <a:gd name="connsiteY65" fmla="*/ 320704 h 1479124"/>
                <a:gd name="connsiteX66" fmla="*/ 734740 w 1600990"/>
                <a:gd name="connsiteY66" fmla="*/ 738294 h 1479124"/>
                <a:gd name="connsiteX67" fmla="*/ 734740 w 1600990"/>
                <a:gd name="connsiteY67" fmla="*/ 738864 h 1479124"/>
                <a:gd name="connsiteX68" fmla="*/ 733885 w 1600990"/>
                <a:gd name="connsiteY68" fmla="*/ 753306 h 1479124"/>
                <a:gd name="connsiteX69" fmla="*/ 720108 w 1600990"/>
                <a:gd name="connsiteY69" fmla="*/ 749030 h 1479124"/>
                <a:gd name="connsiteX70" fmla="*/ 720108 w 1600990"/>
                <a:gd name="connsiteY70" fmla="*/ 749030 h 1479124"/>
                <a:gd name="connsiteX71" fmla="*/ 393922 w 1600990"/>
                <a:gd name="connsiteY71" fmla="*/ 433391 h 1479124"/>
                <a:gd name="connsiteX72" fmla="*/ 390121 w 1600990"/>
                <a:gd name="connsiteY72" fmla="*/ 429686 h 1479124"/>
                <a:gd name="connsiteX73" fmla="*/ 380620 w 1600990"/>
                <a:gd name="connsiteY73" fmla="*/ 383888 h 1479124"/>
                <a:gd name="connsiteX74" fmla="*/ 380620 w 1600990"/>
                <a:gd name="connsiteY74" fmla="*/ 383888 h 1479124"/>
                <a:gd name="connsiteX75" fmla="*/ 317300 w 1600990"/>
                <a:gd name="connsiteY75" fmla="*/ 232678 h 1479124"/>
                <a:gd name="connsiteX76" fmla="*/ 166090 w 1600990"/>
                <a:gd name="connsiteY76" fmla="*/ 295997 h 1479124"/>
                <a:gd name="connsiteX77" fmla="*/ 229409 w 1600990"/>
                <a:gd name="connsiteY77" fmla="*/ 447208 h 1479124"/>
                <a:gd name="connsiteX78" fmla="*/ 321141 w 1600990"/>
                <a:gd name="connsiteY78" fmla="*/ 445553 h 1479124"/>
                <a:gd name="connsiteX79" fmla="*/ 321141 w 1600990"/>
                <a:gd name="connsiteY79" fmla="*/ 445553 h 1479124"/>
                <a:gd name="connsiteX80" fmla="*/ 367223 w 1600990"/>
                <a:gd name="connsiteY80" fmla="*/ 453914 h 1479124"/>
                <a:gd name="connsiteX81" fmla="*/ 371118 w 1600990"/>
                <a:gd name="connsiteY81" fmla="*/ 457620 h 1479124"/>
                <a:gd name="connsiteX82" fmla="*/ 697399 w 1600990"/>
                <a:gd name="connsiteY82" fmla="*/ 772784 h 1479124"/>
                <a:gd name="connsiteX83" fmla="*/ 697399 w 1600990"/>
                <a:gd name="connsiteY83" fmla="*/ 772784 h 1479124"/>
                <a:gd name="connsiteX84" fmla="*/ 702245 w 1600990"/>
                <a:gd name="connsiteY84" fmla="*/ 786371 h 1479124"/>
                <a:gd name="connsiteX85" fmla="*/ 687898 w 1600990"/>
                <a:gd name="connsiteY85" fmla="*/ 787796 h 1479124"/>
                <a:gd name="connsiteX86" fmla="*/ 687898 w 1600990"/>
                <a:gd name="connsiteY86" fmla="*/ 787796 h 1479124"/>
                <a:gd name="connsiteX87" fmla="*/ 263942 w 1600990"/>
                <a:gd name="connsiteY87" fmla="*/ 625131 h 1479124"/>
                <a:gd name="connsiteX88" fmla="*/ 258906 w 1600990"/>
                <a:gd name="connsiteY88" fmla="*/ 623231 h 1479124"/>
                <a:gd name="connsiteX89" fmla="*/ 231827 w 1600990"/>
                <a:gd name="connsiteY89" fmla="*/ 585225 h 1479124"/>
                <a:gd name="connsiteX90" fmla="*/ 231827 w 1600990"/>
                <a:gd name="connsiteY90" fmla="*/ 585225 h 1479124"/>
                <a:gd name="connsiteX91" fmla="*/ 114451 w 1600990"/>
                <a:gd name="connsiteY91" fmla="*/ 470782 h 1479124"/>
                <a:gd name="connsiteX92" fmla="*/ 9 w 1600990"/>
                <a:gd name="connsiteY92" fmla="*/ 588158 h 1479124"/>
                <a:gd name="connsiteX93" fmla="*/ 117384 w 1600990"/>
                <a:gd name="connsiteY93" fmla="*/ 702597 h 1479124"/>
                <a:gd name="connsiteX94" fmla="*/ 201612 w 1600990"/>
                <a:gd name="connsiteY94" fmla="*/ 664752 h 1479124"/>
                <a:gd name="connsiteX95" fmla="*/ 201612 w 1600990"/>
                <a:gd name="connsiteY95" fmla="*/ 664752 h 1479124"/>
                <a:gd name="connsiteX96" fmla="*/ 247314 w 1600990"/>
                <a:gd name="connsiteY96" fmla="*/ 654396 h 1479124"/>
                <a:gd name="connsiteX97" fmla="*/ 251875 w 1600990"/>
                <a:gd name="connsiteY97" fmla="*/ 656201 h 1479124"/>
                <a:gd name="connsiteX98" fmla="*/ 675641 w 1600990"/>
                <a:gd name="connsiteY98" fmla="*/ 818866 h 1479124"/>
                <a:gd name="connsiteX99" fmla="*/ 676496 w 1600990"/>
                <a:gd name="connsiteY99" fmla="*/ 818866 h 1479124"/>
                <a:gd name="connsiteX100" fmla="*/ 685997 w 1600990"/>
                <a:gd name="connsiteY100" fmla="*/ 832358 h 1479124"/>
                <a:gd name="connsiteX101" fmla="*/ 685997 w 1600990"/>
                <a:gd name="connsiteY101" fmla="*/ 833499 h 1479124"/>
                <a:gd name="connsiteX102" fmla="*/ 684952 w 1600990"/>
                <a:gd name="connsiteY102" fmla="*/ 848701 h 1479124"/>
                <a:gd name="connsiteX103" fmla="*/ 758019 w 1600990"/>
                <a:gd name="connsiteY103" fmla="*/ 956448 h 1479124"/>
                <a:gd name="connsiteX104" fmla="*/ 758019 w 1600990"/>
                <a:gd name="connsiteY104" fmla="*/ 956448 h 1479124"/>
                <a:gd name="connsiteX105" fmla="*/ 784053 w 1600990"/>
                <a:gd name="connsiteY105" fmla="*/ 995499 h 1479124"/>
                <a:gd name="connsiteX106" fmla="*/ 784053 w 1600990"/>
                <a:gd name="connsiteY106" fmla="*/ 1479124 h 1479124"/>
                <a:gd name="connsiteX107" fmla="*/ 817308 w 1600990"/>
                <a:gd name="connsiteY107" fmla="*/ 1479124 h 1479124"/>
                <a:gd name="connsiteX108" fmla="*/ 817308 w 1600990"/>
                <a:gd name="connsiteY108" fmla="*/ 995499 h 1479124"/>
                <a:gd name="connsiteX109" fmla="*/ 843437 w 1600990"/>
                <a:gd name="connsiteY109" fmla="*/ 956448 h 1479124"/>
                <a:gd name="connsiteX110" fmla="*/ 843437 w 1600990"/>
                <a:gd name="connsiteY110" fmla="*/ 956448 h 1479124"/>
                <a:gd name="connsiteX111" fmla="*/ 916503 w 1600990"/>
                <a:gd name="connsiteY111" fmla="*/ 848701 h 1479124"/>
                <a:gd name="connsiteX112" fmla="*/ 915458 w 1600990"/>
                <a:gd name="connsiteY112" fmla="*/ 833119 h 1479124"/>
                <a:gd name="connsiteX113" fmla="*/ 915458 w 1600990"/>
                <a:gd name="connsiteY113" fmla="*/ 832263 h 1479124"/>
                <a:gd name="connsiteX114" fmla="*/ 924960 w 1600990"/>
                <a:gd name="connsiteY114" fmla="*/ 818866 h 1479124"/>
                <a:gd name="connsiteX115" fmla="*/ 925530 w 1600990"/>
                <a:gd name="connsiteY115" fmla="*/ 818866 h 1479124"/>
                <a:gd name="connsiteX116" fmla="*/ 1349581 w 1600990"/>
                <a:gd name="connsiteY116" fmla="*/ 656106 h 1479124"/>
                <a:gd name="connsiteX117" fmla="*/ 1354142 w 1600990"/>
                <a:gd name="connsiteY117" fmla="*/ 654301 h 1479124"/>
                <a:gd name="connsiteX118" fmla="*/ 1399844 w 1600990"/>
                <a:gd name="connsiteY118" fmla="*/ 664657 h 1479124"/>
                <a:gd name="connsiteX119" fmla="*/ 1399844 w 1600990"/>
                <a:gd name="connsiteY119" fmla="*/ 664657 h 1479124"/>
                <a:gd name="connsiteX120" fmla="*/ 1563640 w 1600990"/>
                <a:gd name="connsiteY120" fmla="*/ 671308 h 1479124"/>
                <a:gd name="connsiteX121" fmla="*/ 1593294 w 1600990"/>
                <a:gd name="connsiteY121" fmla="*/ 544559 h 14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1600990" h="1479124">
                  <a:moveTo>
                    <a:pt x="1592724" y="544654"/>
                  </a:moveTo>
                  <a:cubicBezTo>
                    <a:pt x="1569797" y="484880"/>
                    <a:pt x="1502754" y="455011"/>
                    <a:pt x="1442980" y="477938"/>
                  </a:cubicBezTo>
                  <a:cubicBezTo>
                    <a:pt x="1398609" y="494956"/>
                    <a:pt x="1369125" y="537329"/>
                    <a:pt x="1368584" y="584845"/>
                  </a:cubicBezTo>
                  <a:lnTo>
                    <a:pt x="1368584" y="584845"/>
                  </a:lnTo>
                  <a:cubicBezTo>
                    <a:pt x="1368023" y="601807"/>
                    <a:pt x="1357353" y="616782"/>
                    <a:pt x="1341505" y="622851"/>
                  </a:cubicBezTo>
                  <a:lnTo>
                    <a:pt x="1337039" y="624561"/>
                  </a:lnTo>
                  <a:lnTo>
                    <a:pt x="912418" y="787606"/>
                  </a:lnTo>
                  <a:lnTo>
                    <a:pt x="912418" y="787606"/>
                  </a:lnTo>
                  <a:cubicBezTo>
                    <a:pt x="905957" y="789887"/>
                    <a:pt x="900161" y="789507"/>
                    <a:pt x="898071" y="786181"/>
                  </a:cubicBezTo>
                  <a:cubicBezTo>
                    <a:pt x="895980" y="782856"/>
                    <a:pt x="898071" y="777345"/>
                    <a:pt x="902821" y="772594"/>
                  </a:cubicBezTo>
                  <a:lnTo>
                    <a:pt x="902821" y="772594"/>
                  </a:lnTo>
                  <a:lnTo>
                    <a:pt x="1229102" y="457430"/>
                  </a:lnTo>
                  <a:lnTo>
                    <a:pt x="1232998" y="453724"/>
                  </a:lnTo>
                  <a:cubicBezTo>
                    <a:pt x="1245293" y="441867"/>
                    <a:pt x="1263507" y="438569"/>
                    <a:pt x="1279175" y="445363"/>
                  </a:cubicBezTo>
                  <a:lnTo>
                    <a:pt x="1279175" y="445363"/>
                  </a:lnTo>
                  <a:cubicBezTo>
                    <a:pt x="1337543" y="471795"/>
                    <a:pt x="1406286" y="445907"/>
                    <a:pt x="1432719" y="387541"/>
                  </a:cubicBezTo>
                  <a:cubicBezTo>
                    <a:pt x="1459152" y="329175"/>
                    <a:pt x="1433260" y="260433"/>
                    <a:pt x="1374893" y="234001"/>
                  </a:cubicBezTo>
                  <a:cubicBezTo>
                    <a:pt x="1316525" y="207569"/>
                    <a:pt x="1247782" y="233456"/>
                    <a:pt x="1221349" y="291823"/>
                  </a:cubicBezTo>
                  <a:cubicBezTo>
                    <a:pt x="1208180" y="320915"/>
                    <a:pt x="1207581" y="354151"/>
                    <a:pt x="1219696" y="383698"/>
                  </a:cubicBezTo>
                  <a:lnTo>
                    <a:pt x="1219696" y="383698"/>
                  </a:lnTo>
                  <a:cubicBezTo>
                    <a:pt x="1226309" y="399565"/>
                    <a:pt x="1222575" y="417858"/>
                    <a:pt x="1210289" y="429876"/>
                  </a:cubicBezTo>
                  <a:lnTo>
                    <a:pt x="1206869" y="433201"/>
                  </a:lnTo>
                  <a:lnTo>
                    <a:pt x="879638" y="749125"/>
                  </a:lnTo>
                  <a:lnTo>
                    <a:pt x="879638" y="749125"/>
                  </a:lnTo>
                  <a:cubicBezTo>
                    <a:pt x="874697" y="753781"/>
                    <a:pt x="869186" y="755681"/>
                    <a:pt x="865861" y="753401"/>
                  </a:cubicBezTo>
                  <a:cubicBezTo>
                    <a:pt x="862535" y="751121"/>
                    <a:pt x="862440" y="745325"/>
                    <a:pt x="865005" y="738959"/>
                  </a:cubicBezTo>
                  <a:cubicBezTo>
                    <a:pt x="865024" y="738769"/>
                    <a:pt x="865024" y="738579"/>
                    <a:pt x="865005" y="738389"/>
                  </a:cubicBezTo>
                  <a:lnTo>
                    <a:pt x="1042493" y="320704"/>
                  </a:lnTo>
                  <a:lnTo>
                    <a:pt x="1044583" y="315763"/>
                  </a:lnTo>
                  <a:cubicBezTo>
                    <a:pt x="1051253" y="300045"/>
                    <a:pt x="1066750" y="289910"/>
                    <a:pt x="1083825" y="290109"/>
                  </a:cubicBezTo>
                  <a:lnTo>
                    <a:pt x="1083825" y="290109"/>
                  </a:lnTo>
                  <a:cubicBezTo>
                    <a:pt x="1147779" y="291536"/>
                    <a:pt x="1200778" y="240850"/>
                    <a:pt x="1202204" y="176900"/>
                  </a:cubicBezTo>
                  <a:cubicBezTo>
                    <a:pt x="1203629" y="112948"/>
                    <a:pt x="1152948" y="59948"/>
                    <a:pt x="1088993" y="58521"/>
                  </a:cubicBezTo>
                  <a:cubicBezTo>
                    <a:pt x="1025039" y="57093"/>
                    <a:pt x="972040" y="107778"/>
                    <a:pt x="970614" y="171730"/>
                  </a:cubicBezTo>
                  <a:cubicBezTo>
                    <a:pt x="969902" y="203559"/>
                    <a:pt x="982330" y="234276"/>
                    <a:pt x="1004962" y="256664"/>
                  </a:cubicBezTo>
                  <a:lnTo>
                    <a:pt x="1004962" y="256664"/>
                  </a:lnTo>
                  <a:cubicBezTo>
                    <a:pt x="1016953" y="268827"/>
                    <a:pt x="1020412" y="287034"/>
                    <a:pt x="1013704" y="302746"/>
                  </a:cubicBezTo>
                  <a:lnTo>
                    <a:pt x="1011803" y="307211"/>
                  </a:lnTo>
                  <a:lnTo>
                    <a:pt x="834126" y="725847"/>
                  </a:lnTo>
                  <a:lnTo>
                    <a:pt x="834126" y="725847"/>
                  </a:lnTo>
                  <a:cubicBezTo>
                    <a:pt x="831370" y="732118"/>
                    <a:pt x="827094" y="736013"/>
                    <a:pt x="823104" y="735348"/>
                  </a:cubicBezTo>
                  <a:cubicBezTo>
                    <a:pt x="819113" y="734683"/>
                    <a:pt x="816738" y="729267"/>
                    <a:pt x="816643" y="722426"/>
                  </a:cubicBezTo>
                  <a:lnTo>
                    <a:pt x="816643" y="262650"/>
                  </a:lnTo>
                  <a:cubicBezTo>
                    <a:pt x="816662" y="245573"/>
                    <a:pt x="826980" y="230193"/>
                    <a:pt x="842772" y="223693"/>
                  </a:cubicBezTo>
                  <a:lnTo>
                    <a:pt x="842772" y="223693"/>
                  </a:lnTo>
                  <a:cubicBezTo>
                    <a:pt x="902280" y="200079"/>
                    <a:pt x="931373" y="132698"/>
                    <a:pt x="907762" y="73192"/>
                  </a:cubicBezTo>
                  <a:cubicBezTo>
                    <a:pt x="884141" y="13687"/>
                    <a:pt x="816766" y="-15409"/>
                    <a:pt x="757259" y="8205"/>
                  </a:cubicBezTo>
                  <a:cubicBezTo>
                    <a:pt x="697751" y="31819"/>
                    <a:pt x="668657" y="99200"/>
                    <a:pt x="692268" y="158705"/>
                  </a:cubicBezTo>
                  <a:cubicBezTo>
                    <a:pt x="704050" y="188397"/>
                    <a:pt x="727566" y="211911"/>
                    <a:pt x="757259" y="223693"/>
                  </a:cubicBezTo>
                  <a:lnTo>
                    <a:pt x="757259" y="223693"/>
                  </a:lnTo>
                  <a:cubicBezTo>
                    <a:pt x="773012" y="230223"/>
                    <a:pt x="783283" y="245595"/>
                    <a:pt x="783293" y="262650"/>
                  </a:cubicBezTo>
                  <a:lnTo>
                    <a:pt x="783293" y="722331"/>
                  </a:lnTo>
                  <a:cubicBezTo>
                    <a:pt x="783293" y="729172"/>
                    <a:pt x="780727" y="734398"/>
                    <a:pt x="776832" y="735253"/>
                  </a:cubicBezTo>
                  <a:cubicBezTo>
                    <a:pt x="772936" y="736108"/>
                    <a:pt x="768565" y="732118"/>
                    <a:pt x="765810" y="725752"/>
                  </a:cubicBezTo>
                  <a:lnTo>
                    <a:pt x="765810" y="725752"/>
                  </a:lnTo>
                  <a:lnTo>
                    <a:pt x="588322" y="307687"/>
                  </a:lnTo>
                  <a:lnTo>
                    <a:pt x="586232" y="302746"/>
                  </a:lnTo>
                  <a:cubicBezTo>
                    <a:pt x="579524" y="287034"/>
                    <a:pt x="582982" y="268827"/>
                    <a:pt x="594973" y="256664"/>
                  </a:cubicBezTo>
                  <a:lnTo>
                    <a:pt x="594973" y="256664"/>
                  </a:lnTo>
                  <a:cubicBezTo>
                    <a:pt x="640561" y="211638"/>
                    <a:pt x="641008" y="138184"/>
                    <a:pt x="595980" y="92600"/>
                  </a:cubicBezTo>
                  <a:cubicBezTo>
                    <a:pt x="550953" y="47015"/>
                    <a:pt x="477506" y="46563"/>
                    <a:pt x="431919" y="91589"/>
                  </a:cubicBezTo>
                  <a:cubicBezTo>
                    <a:pt x="386335" y="136615"/>
                    <a:pt x="385883" y="210069"/>
                    <a:pt x="430909" y="255654"/>
                  </a:cubicBezTo>
                  <a:cubicBezTo>
                    <a:pt x="453356" y="278377"/>
                    <a:pt x="484176" y="290842"/>
                    <a:pt x="516111" y="290109"/>
                  </a:cubicBezTo>
                  <a:lnTo>
                    <a:pt x="516111" y="290109"/>
                  </a:lnTo>
                  <a:cubicBezTo>
                    <a:pt x="533185" y="289910"/>
                    <a:pt x="548682" y="300045"/>
                    <a:pt x="555352" y="315763"/>
                  </a:cubicBezTo>
                  <a:lnTo>
                    <a:pt x="557442" y="320704"/>
                  </a:lnTo>
                  <a:lnTo>
                    <a:pt x="734740" y="738294"/>
                  </a:lnTo>
                  <a:cubicBezTo>
                    <a:pt x="734721" y="738484"/>
                    <a:pt x="734721" y="738674"/>
                    <a:pt x="734740" y="738864"/>
                  </a:cubicBezTo>
                  <a:cubicBezTo>
                    <a:pt x="737306" y="745230"/>
                    <a:pt x="737115" y="751026"/>
                    <a:pt x="733885" y="753306"/>
                  </a:cubicBezTo>
                  <a:cubicBezTo>
                    <a:pt x="730654" y="755586"/>
                    <a:pt x="725049" y="753306"/>
                    <a:pt x="720108" y="749030"/>
                  </a:cubicBezTo>
                  <a:lnTo>
                    <a:pt x="720108" y="749030"/>
                  </a:lnTo>
                  <a:lnTo>
                    <a:pt x="393922" y="433391"/>
                  </a:lnTo>
                  <a:lnTo>
                    <a:pt x="390121" y="429686"/>
                  </a:lnTo>
                  <a:cubicBezTo>
                    <a:pt x="377959" y="417759"/>
                    <a:pt x="374206" y="399669"/>
                    <a:pt x="380620" y="383888"/>
                  </a:cubicBezTo>
                  <a:lnTo>
                    <a:pt x="380620" y="383888"/>
                  </a:lnTo>
                  <a:cubicBezTo>
                    <a:pt x="404890" y="324648"/>
                    <a:pt x="376541" y="256949"/>
                    <a:pt x="317300" y="232678"/>
                  </a:cubicBezTo>
                  <a:cubicBezTo>
                    <a:pt x="258059" y="208407"/>
                    <a:pt x="190360" y="236756"/>
                    <a:pt x="166090" y="295997"/>
                  </a:cubicBezTo>
                  <a:cubicBezTo>
                    <a:pt x="141819" y="355238"/>
                    <a:pt x="170169" y="422938"/>
                    <a:pt x="229409" y="447208"/>
                  </a:cubicBezTo>
                  <a:cubicBezTo>
                    <a:pt x="258913" y="459295"/>
                    <a:pt x="292093" y="458696"/>
                    <a:pt x="321141" y="445553"/>
                  </a:cubicBezTo>
                  <a:lnTo>
                    <a:pt x="321141" y="445553"/>
                  </a:lnTo>
                  <a:cubicBezTo>
                    <a:pt x="336780" y="438775"/>
                    <a:pt x="354962" y="442074"/>
                    <a:pt x="367223" y="453914"/>
                  </a:cubicBezTo>
                  <a:lnTo>
                    <a:pt x="371118" y="457620"/>
                  </a:lnTo>
                  <a:lnTo>
                    <a:pt x="697399" y="772784"/>
                  </a:lnTo>
                  <a:lnTo>
                    <a:pt x="697399" y="772784"/>
                  </a:lnTo>
                  <a:cubicBezTo>
                    <a:pt x="702245" y="777535"/>
                    <a:pt x="704335" y="782951"/>
                    <a:pt x="702245" y="786371"/>
                  </a:cubicBezTo>
                  <a:cubicBezTo>
                    <a:pt x="700155" y="789792"/>
                    <a:pt x="694264" y="790077"/>
                    <a:pt x="687898" y="787796"/>
                  </a:cubicBezTo>
                  <a:lnTo>
                    <a:pt x="687898" y="787796"/>
                  </a:lnTo>
                  <a:lnTo>
                    <a:pt x="263942" y="625131"/>
                  </a:lnTo>
                  <a:lnTo>
                    <a:pt x="258906" y="623231"/>
                  </a:lnTo>
                  <a:cubicBezTo>
                    <a:pt x="243056" y="617162"/>
                    <a:pt x="232386" y="602187"/>
                    <a:pt x="231827" y="585225"/>
                  </a:cubicBezTo>
                  <a:lnTo>
                    <a:pt x="231827" y="585225"/>
                  </a:lnTo>
                  <a:cubicBezTo>
                    <a:pt x="231017" y="521211"/>
                    <a:pt x="178466" y="469973"/>
                    <a:pt x="114451" y="470782"/>
                  </a:cubicBezTo>
                  <a:cubicBezTo>
                    <a:pt x="50437" y="471592"/>
                    <a:pt x="-801" y="524143"/>
                    <a:pt x="9" y="588158"/>
                  </a:cubicBezTo>
                  <a:cubicBezTo>
                    <a:pt x="819" y="652172"/>
                    <a:pt x="53370" y="703414"/>
                    <a:pt x="117384" y="702597"/>
                  </a:cubicBezTo>
                  <a:cubicBezTo>
                    <a:pt x="149491" y="702198"/>
                    <a:pt x="179989" y="688487"/>
                    <a:pt x="201612" y="664752"/>
                  </a:cubicBezTo>
                  <a:lnTo>
                    <a:pt x="201612" y="664752"/>
                  </a:lnTo>
                  <a:cubicBezTo>
                    <a:pt x="213351" y="652381"/>
                    <a:pt x="231387" y="648296"/>
                    <a:pt x="247314" y="654396"/>
                  </a:cubicBezTo>
                  <a:lnTo>
                    <a:pt x="251875" y="656201"/>
                  </a:lnTo>
                  <a:lnTo>
                    <a:pt x="675641" y="818866"/>
                  </a:lnTo>
                  <a:lnTo>
                    <a:pt x="676496" y="818866"/>
                  </a:lnTo>
                  <a:cubicBezTo>
                    <a:pt x="682767" y="821432"/>
                    <a:pt x="687138" y="824187"/>
                    <a:pt x="685997" y="832358"/>
                  </a:cubicBezTo>
                  <a:cubicBezTo>
                    <a:pt x="685959" y="832738"/>
                    <a:pt x="685959" y="833119"/>
                    <a:pt x="685997" y="833499"/>
                  </a:cubicBezTo>
                  <a:cubicBezTo>
                    <a:pt x="685313" y="838534"/>
                    <a:pt x="684962" y="843618"/>
                    <a:pt x="684952" y="848701"/>
                  </a:cubicBezTo>
                  <a:cubicBezTo>
                    <a:pt x="684990" y="896180"/>
                    <a:pt x="713922" y="938851"/>
                    <a:pt x="758019" y="956448"/>
                  </a:cubicBezTo>
                  <a:lnTo>
                    <a:pt x="758019" y="956448"/>
                  </a:lnTo>
                  <a:cubicBezTo>
                    <a:pt x="773791" y="963013"/>
                    <a:pt x="784062" y="978415"/>
                    <a:pt x="784053" y="995499"/>
                  </a:cubicBezTo>
                  <a:lnTo>
                    <a:pt x="784053" y="1479124"/>
                  </a:lnTo>
                  <a:lnTo>
                    <a:pt x="817308" y="1479124"/>
                  </a:lnTo>
                  <a:lnTo>
                    <a:pt x="817308" y="995499"/>
                  </a:lnTo>
                  <a:cubicBezTo>
                    <a:pt x="817289" y="978387"/>
                    <a:pt x="827617" y="962956"/>
                    <a:pt x="843437" y="956448"/>
                  </a:cubicBezTo>
                  <a:lnTo>
                    <a:pt x="843437" y="956448"/>
                  </a:lnTo>
                  <a:cubicBezTo>
                    <a:pt x="887533" y="938851"/>
                    <a:pt x="916465" y="896180"/>
                    <a:pt x="916503" y="848701"/>
                  </a:cubicBezTo>
                  <a:cubicBezTo>
                    <a:pt x="916494" y="843494"/>
                    <a:pt x="916142" y="838287"/>
                    <a:pt x="915458" y="833119"/>
                  </a:cubicBezTo>
                  <a:cubicBezTo>
                    <a:pt x="915487" y="832834"/>
                    <a:pt x="915487" y="832548"/>
                    <a:pt x="915458" y="832263"/>
                  </a:cubicBezTo>
                  <a:cubicBezTo>
                    <a:pt x="914128" y="824187"/>
                    <a:pt x="918499" y="821432"/>
                    <a:pt x="924960" y="818866"/>
                  </a:cubicBezTo>
                  <a:lnTo>
                    <a:pt x="925530" y="818866"/>
                  </a:lnTo>
                  <a:lnTo>
                    <a:pt x="1349581" y="656106"/>
                  </a:lnTo>
                  <a:lnTo>
                    <a:pt x="1354142" y="654301"/>
                  </a:lnTo>
                  <a:cubicBezTo>
                    <a:pt x="1370066" y="648201"/>
                    <a:pt x="1388100" y="652286"/>
                    <a:pt x="1399844" y="664657"/>
                  </a:cubicBezTo>
                  <a:lnTo>
                    <a:pt x="1399844" y="664657"/>
                  </a:lnTo>
                  <a:cubicBezTo>
                    <a:pt x="1443237" y="711728"/>
                    <a:pt x="1516570" y="714702"/>
                    <a:pt x="1563640" y="671308"/>
                  </a:cubicBezTo>
                  <a:cubicBezTo>
                    <a:pt x="1598558" y="639127"/>
                    <a:pt x="1610302" y="588894"/>
                    <a:pt x="1593294" y="544559"/>
                  </a:cubicBezTo>
                </a:path>
              </a:pathLst>
            </a:custGeom>
            <a:solidFill>
              <a:srgbClr val="DF112C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 46">
              <a:extLst>
                <a:ext uri="{FF2B5EF4-FFF2-40B4-BE49-F238E27FC236}">
                  <a16:creationId xmlns:a16="http://schemas.microsoft.com/office/drawing/2014/main" id="{E3119356-24FA-497F-B96D-BDA65986B2C2}"/>
                </a:ext>
              </a:extLst>
            </p:cNvPr>
            <p:cNvSpPr/>
            <p:nvPr/>
          </p:nvSpPr>
          <p:spPr>
            <a:xfrm>
              <a:off x="1448558" y="5558136"/>
              <a:ext cx="1603280" cy="242001"/>
            </a:xfrm>
            <a:custGeom>
              <a:avLst/>
              <a:gdLst>
                <a:gd name="connsiteX0" fmla="*/ 801735 w 1603280"/>
                <a:gd name="connsiteY0" fmla="*/ 241908 h 242002"/>
                <a:gd name="connsiteX1" fmla="*/ 493507 w 1603280"/>
                <a:gd name="connsiteY1" fmla="*/ 121809 h 242002"/>
                <a:gd name="connsiteX2" fmla="*/ 185184 w 1603280"/>
                <a:gd name="connsiteY2" fmla="*/ 237062 h 242002"/>
                <a:gd name="connsiteX3" fmla="*/ 0 w 1603280"/>
                <a:gd name="connsiteY3" fmla="*/ 199721 h 242002"/>
                <a:gd name="connsiteX4" fmla="*/ 0 w 1603280"/>
                <a:gd name="connsiteY4" fmla="*/ 110027 h 242002"/>
                <a:gd name="connsiteX5" fmla="*/ 185279 w 1603280"/>
                <a:gd name="connsiteY5" fmla="*/ 156489 h 242002"/>
                <a:gd name="connsiteX6" fmla="*/ 493507 w 1603280"/>
                <a:gd name="connsiteY6" fmla="*/ 0 h 242002"/>
                <a:gd name="connsiteX7" fmla="*/ 801640 w 1603280"/>
                <a:gd name="connsiteY7" fmla="*/ 156489 h 242002"/>
                <a:gd name="connsiteX8" fmla="*/ 1109773 w 1603280"/>
                <a:gd name="connsiteY8" fmla="*/ 0 h 242002"/>
                <a:gd name="connsiteX9" fmla="*/ 1418001 w 1603280"/>
                <a:gd name="connsiteY9" fmla="*/ 156489 h 242002"/>
                <a:gd name="connsiteX10" fmla="*/ 1603280 w 1603280"/>
                <a:gd name="connsiteY10" fmla="*/ 110027 h 242002"/>
                <a:gd name="connsiteX11" fmla="*/ 1603280 w 1603280"/>
                <a:gd name="connsiteY11" fmla="*/ 199721 h 242002"/>
                <a:gd name="connsiteX12" fmla="*/ 1418096 w 1603280"/>
                <a:gd name="connsiteY12" fmla="*/ 237062 h 242002"/>
                <a:gd name="connsiteX13" fmla="*/ 1109868 w 1603280"/>
                <a:gd name="connsiteY13" fmla="*/ 121904 h 242002"/>
                <a:gd name="connsiteX14" fmla="*/ 801640 w 1603280"/>
                <a:gd name="connsiteY14" fmla="*/ 242003 h 24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242002">
                  <a:moveTo>
                    <a:pt x="801735" y="241908"/>
                  </a:moveTo>
                  <a:cubicBezTo>
                    <a:pt x="690948" y="241908"/>
                    <a:pt x="577975" y="193070"/>
                    <a:pt x="493507" y="121809"/>
                  </a:cubicBezTo>
                  <a:cubicBezTo>
                    <a:pt x="391461" y="204282"/>
                    <a:pt x="299677" y="237062"/>
                    <a:pt x="185184" y="237062"/>
                  </a:cubicBezTo>
                  <a:cubicBezTo>
                    <a:pt x="121573" y="237195"/>
                    <a:pt x="58590" y="224492"/>
                    <a:pt x="0" y="199721"/>
                  </a:cubicBezTo>
                  <a:lnTo>
                    <a:pt x="0" y="110027"/>
                  </a:lnTo>
                  <a:cubicBezTo>
                    <a:pt x="57423" y="139396"/>
                    <a:pt x="120789" y="155292"/>
                    <a:pt x="185279" y="156489"/>
                  </a:cubicBezTo>
                  <a:cubicBezTo>
                    <a:pt x="291315" y="156489"/>
                    <a:pt x="435548" y="101856"/>
                    <a:pt x="493507" y="0"/>
                  </a:cubicBezTo>
                  <a:cubicBezTo>
                    <a:pt x="551371" y="101856"/>
                    <a:pt x="695698" y="156489"/>
                    <a:pt x="801640" y="156489"/>
                  </a:cubicBezTo>
                  <a:cubicBezTo>
                    <a:pt x="907582" y="156489"/>
                    <a:pt x="1051909" y="101856"/>
                    <a:pt x="1109773" y="0"/>
                  </a:cubicBezTo>
                  <a:cubicBezTo>
                    <a:pt x="1167732" y="101856"/>
                    <a:pt x="1311965" y="156489"/>
                    <a:pt x="1418001" y="156489"/>
                  </a:cubicBezTo>
                  <a:cubicBezTo>
                    <a:pt x="1482488" y="155292"/>
                    <a:pt x="1545853" y="139396"/>
                    <a:pt x="1603280" y="110027"/>
                  </a:cubicBezTo>
                  <a:lnTo>
                    <a:pt x="1603280" y="199721"/>
                  </a:lnTo>
                  <a:cubicBezTo>
                    <a:pt x="1544694" y="224492"/>
                    <a:pt x="1481709" y="237195"/>
                    <a:pt x="1418096" y="237062"/>
                  </a:cubicBezTo>
                  <a:cubicBezTo>
                    <a:pt x="1304078" y="237062"/>
                    <a:pt x="1211819" y="204377"/>
                    <a:pt x="1109868" y="121904"/>
                  </a:cubicBezTo>
                  <a:cubicBezTo>
                    <a:pt x="1025400" y="193165"/>
                    <a:pt x="912427" y="242003"/>
                    <a:pt x="801640" y="24200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 47">
              <a:extLst>
                <a:ext uri="{FF2B5EF4-FFF2-40B4-BE49-F238E27FC236}">
                  <a16:creationId xmlns:a16="http://schemas.microsoft.com/office/drawing/2014/main" id="{9D8CA57C-1784-489D-A96B-668C12AC0871}"/>
                </a:ext>
              </a:extLst>
            </p:cNvPr>
            <p:cNvSpPr/>
            <p:nvPr/>
          </p:nvSpPr>
          <p:spPr>
            <a:xfrm>
              <a:off x="1448654" y="5736097"/>
              <a:ext cx="1603279" cy="197539"/>
            </a:xfrm>
            <a:custGeom>
              <a:avLst/>
              <a:gdLst>
                <a:gd name="connsiteX0" fmla="*/ 801640 w 1603279"/>
                <a:gd name="connsiteY0" fmla="*/ 115063 h 197539"/>
                <a:gd name="connsiteX1" fmla="*/ 493507 w 1603279"/>
                <a:gd name="connsiteY1" fmla="*/ 0 h 197539"/>
                <a:gd name="connsiteX2" fmla="*/ 185469 w 1603279"/>
                <a:gd name="connsiteY2" fmla="*/ 114018 h 197539"/>
                <a:gd name="connsiteX3" fmla="*/ 0 w 1603279"/>
                <a:gd name="connsiteY3" fmla="*/ 74872 h 197539"/>
                <a:gd name="connsiteX4" fmla="*/ 0 w 1603279"/>
                <a:gd name="connsiteY4" fmla="*/ 160385 h 197539"/>
                <a:gd name="connsiteX5" fmla="*/ 185184 w 1603279"/>
                <a:gd name="connsiteY5" fmla="*/ 197536 h 197539"/>
                <a:gd name="connsiteX6" fmla="*/ 493412 w 1603279"/>
                <a:gd name="connsiteY6" fmla="*/ 87984 h 197539"/>
                <a:gd name="connsiteX7" fmla="*/ 801640 w 1603279"/>
                <a:gd name="connsiteY7" fmla="*/ 195921 h 197539"/>
                <a:gd name="connsiteX8" fmla="*/ 1109868 w 1603279"/>
                <a:gd name="connsiteY8" fmla="*/ 87984 h 197539"/>
                <a:gd name="connsiteX9" fmla="*/ 1418096 w 1603279"/>
                <a:gd name="connsiteY9" fmla="*/ 197536 h 197539"/>
                <a:gd name="connsiteX10" fmla="*/ 1603280 w 1603279"/>
                <a:gd name="connsiteY10" fmla="*/ 160385 h 197539"/>
                <a:gd name="connsiteX11" fmla="*/ 1603280 w 1603279"/>
                <a:gd name="connsiteY11" fmla="*/ 74872 h 197539"/>
                <a:gd name="connsiteX12" fmla="*/ 1417811 w 1603279"/>
                <a:gd name="connsiteY12" fmla="*/ 114018 h 197539"/>
                <a:gd name="connsiteX13" fmla="*/ 1109773 w 1603279"/>
                <a:gd name="connsiteY13" fmla="*/ 0 h 197539"/>
                <a:gd name="connsiteX14" fmla="*/ 801640 w 1603279"/>
                <a:gd name="connsiteY14" fmla="*/ 115063 h 19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79" h="197539">
                  <a:moveTo>
                    <a:pt x="801640" y="115063"/>
                  </a:moveTo>
                  <a:cubicBezTo>
                    <a:pt x="688620" y="113980"/>
                    <a:pt x="579571" y="73256"/>
                    <a:pt x="493507" y="0"/>
                  </a:cubicBezTo>
                  <a:cubicBezTo>
                    <a:pt x="407314" y="72848"/>
                    <a:pt x="298320" y="113191"/>
                    <a:pt x="185469" y="114018"/>
                  </a:cubicBezTo>
                  <a:cubicBezTo>
                    <a:pt x="121626" y="113733"/>
                    <a:pt x="58514" y="100412"/>
                    <a:pt x="0" y="74872"/>
                  </a:cubicBezTo>
                  <a:lnTo>
                    <a:pt x="0" y="160385"/>
                  </a:lnTo>
                  <a:cubicBezTo>
                    <a:pt x="58588" y="185136"/>
                    <a:pt x="121581" y="197773"/>
                    <a:pt x="185184" y="197536"/>
                  </a:cubicBezTo>
                  <a:cubicBezTo>
                    <a:pt x="299202" y="197536"/>
                    <a:pt x="400963" y="160195"/>
                    <a:pt x="493412" y="87984"/>
                  </a:cubicBezTo>
                  <a:cubicBezTo>
                    <a:pt x="578925" y="161810"/>
                    <a:pt x="697694" y="195921"/>
                    <a:pt x="801640" y="195921"/>
                  </a:cubicBezTo>
                  <a:cubicBezTo>
                    <a:pt x="905586" y="195921"/>
                    <a:pt x="1024165" y="161810"/>
                    <a:pt x="1109868" y="87984"/>
                  </a:cubicBezTo>
                  <a:cubicBezTo>
                    <a:pt x="1202318" y="160195"/>
                    <a:pt x="1303698" y="197536"/>
                    <a:pt x="1418096" y="197536"/>
                  </a:cubicBezTo>
                  <a:cubicBezTo>
                    <a:pt x="1481699" y="197773"/>
                    <a:pt x="1544694" y="185136"/>
                    <a:pt x="1603280" y="160385"/>
                  </a:cubicBezTo>
                  <a:lnTo>
                    <a:pt x="1603280" y="74872"/>
                  </a:lnTo>
                  <a:cubicBezTo>
                    <a:pt x="1544770" y="100412"/>
                    <a:pt x="1481652" y="113733"/>
                    <a:pt x="1417811" y="114018"/>
                  </a:cubicBezTo>
                  <a:cubicBezTo>
                    <a:pt x="1304962" y="113191"/>
                    <a:pt x="1195961" y="72848"/>
                    <a:pt x="1109773" y="0"/>
                  </a:cubicBezTo>
                  <a:cubicBezTo>
                    <a:pt x="1023709" y="73256"/>
                    <a:pt x="914660" y="113980"/>
                    <a:pt x="801640" y="115063"/>
                  </a:cubicBezTo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0" name="Freeform 48">
              <a:extLst>
                <a:ext uri="{FF2B5EF4-FFF2-40B4-BE49-F238E27FC236}">
                  <a16:creationId xmlns:a16="http://schemas.microsoft.com/office/drawing/2014/main" id="{D1F7A41A-EF2D-41FD-B545-78A748674050}"/>
                </a:ext>
              </a:extLst>
            </p:cNvPr>
            <p:cNvSpPr/>
            <p:nvPr/>
          </p:nvSpPr>
          <p:spPr>
            <a:xfrm>
              <a:off x="1448558" y="5880048"/>
              <a:ext cx="1603281" cy="183731"/>
            </a:xfrm>
            <a:custGeom>
              <a:avLst/>
              <a:gdLst>
                <a:gd name="connsiteX0" fmla="*/ 801735 w 1603280"/>
                <a:gd name="connsiteY0" fmla="*/ 183569 h 183731"/>
                <a:gd name="connsiteX1" fmla="*/ 493507 w 1603280"/>
                <a:gd name="connsiteY1" fmla="*/ 89219 h 183731"/>
                <a:gd name="connsiteX2" fmla="*/ 185279 w 1603280"/>
                <a:gd name="connsiteY2" fmla="*/ 183569 h 183731"/>
                <a:gd name="connsiteX3" fmla="*/ 0 w 1603280"/>
                <a:gd name="connsiteY3" fmla="*/ 152689 h 183731"/>
                <a:gd name="connsiteX4" fmla="*/ 0 w 1603280"/>
                <a:gd name="connsiteY4" fmla="*/ 69456 h 183731"/>
                <a:gd name="connsiteX5" fmla="*/ 185469 w 1603280"/>
                <a:gd name="connsiteY5" fmla="*/ 109647 h 183731"/>
                <a:gd name="connsiteX6" fmla="*/ 493507 w 1603280"/>
                <a:gd name="connsiteY6" fmla="*/ 0 h 183731"/>
                <a:gd name="connsiteX7" fmla="*/ 801640 w 1603280"/>
                <a:gd name="connsiteY7" fmla="*/ 102996 h 183731"/>
                <a:gd name="connsiteX8" fmla="*/ 1109773 w 1603280"/>
                <a:gd name="connsiteY8" fmla="*/ 0 h 183731"/>
                <a:gd name="connsiteX9" fmla="*/ 1417811 w 1603280"/>
                <a:gd name="connsiteY9" fmla="*/ 109647 h 183731"/>
                <a:gd name="connsiteX10" fmla="*/ 1603280 w 1603280"/>
                <a:gd name="connsiteY10" fmla="*/ 69456 h 183731"/>
                <a:gd name="connsiteX11" fmla="*/ 1603280 w 1603280"/>
                <a:gd name="connsiteY11" fmla="*/ 152689 h 183731"/>
                <a:gd name="connsiteX12" fmla="*/ 1418096 w 1603280"/>
                <a:gd name="connsiteY12" fmla="*/ 183664 h 183731"/>
                <a:gd name="connsiteX13" fmla="*/ 1109868 w 1603280"/>
                <a:gd name="connsiteY13" fmla="*/ 89314 h 183731"/>
                <a:gd name="connsiteX14" fmla="*/ 801640 w 1603280"/>
                <a:gd name="connsiteY14" fmla="*/ 183664 h 183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03280" h="183731">
                  <a:moveTo>
                    <a:pt x="801735" y="183569"/>
                  </a:moveTo>
                  <a:cubicBezTo>
                    <a:pt x="687717" y="183569"/>
                    <a:pt x="574745" y="151169"/>
                    <a:pt x="493507" y="89219"/>
                  </a:cubicBezTo>
                  <a:cubicBezTo>
                    <a:pt x="400963" y="155729"/>
                    <a:pt x="299677" y="183569"/>
                    <a:pt x="185279" y="183569"/>
                  </a:cubicBezTo>
                  <a:cubicBezTo>
                    <a:pt x="122156" y="184623"/>
                    <a:pt x="59368" y="174162"/>
                    <a:pt x="0" y="152689"/>
                  </a:cubicBezTo>
                  <a:lnTo>
                    <a:pt x="0" y="69456"/>
                  </a:lnTo>
                  <a:cubicBezTo>
                    <a:pt x="58446" y="95328"/>
                    <a:pt x="121556" y="109001"/>
                    <a:pt x="185469" y="109647"/>
                  </a:cubicBezTo>
                  <a:cubicBezTo>
                    <a:pt x="297835" y="110388"/>
                    <a:pt x="406880" y="71575"/>
                    <a:pt x="493507" y="0"/>
                  </a:cubicBezTo>
                  <a:cubicBezTo>
                    <a:pt x="577880" y="70976"/>
                    <a:pt x="686862" y="102996"/>
                    <a:pt x="801640" y="102996"/>
                  </a:cubicBezTo>
                  <a:cubicBezTo>
                    <a:pt x="916418" y="102996"/>
                    <a:pt x="1025400" y="70976"/>
                    <a:pt x="1109773" y="0"/>
                  </a:cubicBezTo>
                  <a:cubicBezTo>
                    <a:pt x="1196398" y="71575"/>
                    <a:pt x="1305447" y="110388"/>
                    <a:pt x="1417811" y="109647"/>
                  </a:cubicBezTo>
                  <a:cubicBezTo>
                    <a:pt x="1481728" y="109001"/>
                    <a:pt x="1544836" y="95328"/>
                    <a:pt x="1603280" y="69456"/>
                  </a:cubicBezTo>
                  <a:lnTo>
                    <a:pt x="1603280" y="152689"/>
                  </a:lnTo>
                  <a:cubicBezTo>
                    <a:pt x="1543943" y="174181"/>
                    <a:pt x="1481196" y="184680"/>
                    <a:pt x="1418096" y="183664"/>
                  </a:cubicBezTo>
                  <a:cubicBezTo>
                    <a:pt x="1304078" y="183664"/>
                    <a:pt x="1202413" y="156109"/>
                    <a:pt x="1109868" y="89314"/>
                  </a:cubicBezTo>
                  <a:cubicBezTo>
                    <a:pt x="1028535" y="151264"/>
                    <a:pt x="916038" y="183664"/>
                    <a:pt x="801640" y="183664"/>
                  </a:cubicBezTo>
                  <a:close/>
                </a:path>
              </a:pathLst>
            </a:custGeom>
            <a:solidFill>
              <a:srgbClr val="007AC3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 49">
              <a:extLst>
                <a:ext uri="{FF2B5EF4-FFF2-40B4-BE49-F238E27FC236}">
                  <a16:creationId xmlns:a16="http://schemas.microsoft.com/office/drawing/2014/main" id="{E8D34183-3039-437A-A538-DDD5A81825CF}"/>
                </a:ext>
              </a:extLst>
            </p:cNvPr>
            <p:cNvSpPr/>
            <p:nvPr/>
          </p:nvSpPr>
          <p:spPr>
            <a:xfrm>
              <a:off x="2299036" y="4940571"/>
              <a:ext cx="734085" cy="339846"/>
            </a:xfrm>
            <a:custGeom>
              <a:avLst/>
              <a:gdLst>
                <a:gd name="connsiteX0" fmla="*/ 552036 w 734084"/>
                <a:gd name="connsiteY0" fmla="*/ 835 h 339847"/>
                <a:gd name="connsiteX1" fmla="*/ 222050 w 734084"/>
                <a:gd name="connsiteY1" fmla="*/ 90244 h 339847"/>
                <a:gd name="connsiteX2" fmla="*/ 0 w 734084"/>
                <a:gd name="connsiteY2" fmla="*/ 339848 h 339847"/>
                <a:gd name="connsiteX3" fmla="*/ 734084 w 734084"/>
                <a:gd name="connsiteY3" fmla="*/ 81978 h 339847"/>
                <a:gd name="connsiteX4" fmla="*/ 552036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552036" y="835"/>
                  </a:moveTo>
                  <a:cubicBezTo>
                    <a:pt x="444574" y="-5436"/>
                    <a:pt x="329226" y="23543"/>
                    <a:pt x="222050" y="90244"/>
                  </a:cubicBezTo>
                  <a:cubicBezTo>
                    <a:pt x="117533" y="155234"/>
                    <a:pt x="41521" y="244928"/>
                    <a:pt x="0" y="339848"/>
                  </a:cubicBezTo>
                  <a:cubicBezTo>
                    <a:pt x="100431" y="289395"/>
                    <a:pt x="434503" y="129960"/>
                    <a:pt x="734084" y="81978"/>
                  </a:cubicBezTo>
                  <a:cubicBezTo>
                    <a:pt x="704915" y="39316"/>
                    <a:pt x="642395" y="5966"/>
                    <a:pt x="552036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 50">
              <a:extLst>
                <a:ext uri="{FF2B5EF4-FFF2-40B4-BE49-F238E27FC236}">
                  <a16:creationId xmlns:a16="http://schemas.microsoft.com/office/drawing/2014/main" id="{6B3F2CF2-5D17-4E5F-9D1E-59688CC73124}"/>
                </a:ext>
              </a:extLst>
            </p:cNvPr>
            <p:cNvSpPr/>
            <p:nvPr/>
          </p:nvSpPr>
          <p:spPr>
            <a:xfrm>
              <a:off x="2297326" y="5044591"/>
              <a:ext cx="754665" cy="296163"/>
            </a:xfrm>
            <a:custGeom>
              <a:avLst/>
              <a:gdLst>
                <a:gd name="connsiteX0" fmla="*/ 747577 w 754665"/>
                <a:gd name="connsiteY0" fmla="*/ 0 h 296164"/>
                <a:gd name="connsiteX1" fmla="*/ 0 w 754665"/>
                <a:gd name="connsiteY1" fmla="*/ 263096 h 296164"/>
                <a:gd name="connsiteX2" fmla="*/ 305758 w 754665"/>
                <a:gd name="connsiteY2" fmla="*/ 292931 h 296164"/>
                <a:gd name="connsiteX3" fmla="*/ 684772 w 754665"/>
                <a:gd name="connsiteY3" fmla="*/ 159150 h 296164"/>
                <a:gd name="connsiteX4" fmla="*/ 753468 w 754665"/>
                <a:gd name="connsiteY4" fmla="*/ 21663 h 296164"/>
                <a:gd name="connsiteX5" fmla="*/ 747577 w 754665"/>
                <a:gd name="connsiteY5" fmla="*/ 0 h 29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5" h="296164">
                  <a:moveTo>
                    <a:pt x="747577" y="0"/>
                  </a:moveTo>
                  <a:cubicBezTo>
                    <a:pt x="435358" y="47983"/>
                    <a:pt x="81523" y="221575"/>
                    <a:pt x="0" y="263096"/>
                  </a:cubicBezTo>
                  <a:cubicBezTo>
                    <a:pt x="85513" y="290555"/>
                    <a:pt x="191645" y="302432"/>
                    <a:pt x="305758" y="292931"/>
                  </a:cubicBezTo>
                  <a:cubicBezTo>
                    <a:pt x="464812" y="279629"/>
                    <a:pt x="602394" y="227941"/>
                    <a:pt x="684772" y="159150"/>
                  </a:cubicBezTo>
                  <a:cubicBezTo>
                    <a:pt x="746436" y="108697"/>
                    <a:pt x="759073" y="58244"/>
                    <a:pt x="753468" y="21663"/>
                  </a:cubicBezTo>
                  <a:cubicBezTo>
                    <a:pt x="752327" y="14243"/>
                    <a:pt x="750351" y="6974"/>
                    <a:pt x="747577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3" name="Freeform 51">
              <a:extLst>
                <a:ext uri="{FF2B5EF4-FFF2-40B4-BE49-F238E27FC236}">
                  <a16:creationId xmlns:a16="http://schemas.microsoft.com/office/drawing/2014/main" id="{23CD4BB4-6A90-448B-AF27-C7ADCC88DDF1}"/>
                </a:ext>
              </a:extLst>
            </p:cNvPr>
            <p:cNvSpPr/>
            <p:nvPr/>
          </p:nvSpPr>
          <p:spPr>
            <a:xfrm>
              <a:off x="1467467" y="4940572"/>
              <a:ext cx="734085" cy="339846"/>
            </a:xfrm>
            <a:custGeom>
              <a:avLst/>
              <a:gdLst>
                <a:gd name="connsiteX0" fmla="*/ 182048 w 734084"/>
                <a:gd name="connsiteY0" fmla="*/ 835 h 339847"/>
                <a:gd name="connsiteX1" fmla="*/ 512035 w 734084"/>
                <a:gd name="connsiteY1" fmla="*/ 90244 h 339847"/>
                <a:gd name="connsiteX2" fmla="*/ 734084 w 734084"/>
                <a:gd name="connsiteY2" fmla="*/ 339848 h 339847"/>
                <a:gd name="connsiteX3" fmla="*/ 0 w 734084"/>
                <a:gd name="connsiteY3" fmla="*/ 81978 h 339847"/>
                <a:gd name="connsiteX4" fmla="*/ 182048 w 734084"/>
                <a:gd name="connsiteY4" fmla="*/ 835 h 339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84" h="339847">
                  <a:moveTo>
                    <a:pt x="182048" y="835"/>
                  </a:moveTo>
                  <a:cubicBezTo>
                    <a:pt x="289510" y="-5436"/>
                    <a:pt x="404858" y="23543"/>
                    <a:pt x="512035" y="90244"/>
                  </a:cubicBezTo>
                  <a:cubicBezTo>
                    <a:pt x="616551" y="155234"/>
                    <a:pt x="692563" y="244928"/>
                    <a:pt x="734084" y="339848"/>
                  </a:cubicBezTo>
                  <a:cubicBezTo>
                    <a:pt x="633749" y="289395"/>
                    <a:pt x="299582" y="129960"/>
                    <a:pt x="0" y="81978"/>
                  </a:cubicBezTo>
                  <a:cubicBezTo>
                    <a:pt x="29170" y="39316"/>
                    <a:pt x="91689" y="5966"/>
                    <a:pt x="182048" y="835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4" name="Freeform 52">
              <a:extLst>
                <a:ext uri="{FF2B5EF4-FFF2-40B4-BE49-F238E27FC236}">
                  <a16:creationId xmlns:a16="http://schemas.microsoft.com/office/drawing/2014/main" id="{FCCC44CE-5F41-4FE9-A57C-5540FDC09134}"/>
                </a:ext>
              </a:extLst>
            </p:cNvPr>
            <p:cNvSpPr/>
            <p:nvPr/>
          </p:nvSpPr>
          <p:spPr>
            <a:xfrm>
              <a:off x="1448691" y="5044310"/>
              <a:ext cx="754665" cy="296449"/>
            </a:xfrm>
            <a:custGeom>
              <a:avLst/>
              <a:gdLst>
                <a:gd name="connsiteX0" fmla="*/ 7088 w 754664"/>
                <a:gd name="connsiteY0" fmla="*/ 285 h 296449"/>
                <a:gd name="connsiteX1" fmla="*/ 754665 w 754664"/>
                <a:gd name="connsiteY1" fmla="*/ 263381 h 296449"/>
                <a:gd name="connsiteX2" fmla="*/ 448812 w 754664"/>
                <a:gd name="connsiteY2" fmla="*/ 293216 h 296449"/>
                <a:gd name="connsiteX3" fmla="*/ 69988 w 754664"/>
                <a:gd name="connsiteY3" fmla="*/ 159150 h 296449"/>
                <a:gd name="connsiteX4" fmla="*/ 1197 w 754664"/>
                <a:gd name="connsiteY4" fmla="*/ 21663 h 296449"/>
                <a:gd name="connsiteX5" fmla="*/ 7183 w 754664"/>
                <a:gd name="connsiteY5" fmla="*/ 0 h 29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4664" h="296449">
                  <a:moveTo>
                    <a:pt x="7088" y="285"/>
                  </a:moveTo>
                  <a:cubicBezTo>
                    <a:pt x="319212" y="48268"/>
                    <a:pt x="673142" y="221860"/>
                    <a:pt x="754665" y="263381"/>
                  </a:cubicBezTo>
                  <a:cubicBezTo>
                    <a:pt x="669152" y="290840"/>
                    <a:pt x="562925" y="302717"/>
                    <a:pt x="448812" y="293216"/>
                  </a:cubicBezTo>
                  <a:cubicBezTo>
                    <a:pt x="289757" y="279629"/>
                    <a:pt x="152176" y="228321"/>
                    <a:pt x="69988" y="159150"/>
                  </a:cubicBezTo>
                  <a:cubicBezTo>
                    <a:pt x="8229" y="108697"/>
                    <a:pt x="-4408" y="58244"/>
                    <a:pt x="1197" y="21663"/>
                  </a:cubicBezTo>
                  <a:cubicBezTo>
                    <a:pt x="2367" y="14243"/>
                    <a:pt x="4376" y="6974"/>
                    <a:pt x="7183" y="0"/>
                  </a:cubicBezTo>
                </a:path>
              </a:pathLst>
            </a:custGeom>
            <a:solidFill>
              <a:srgbClr val="569732"/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8564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0CB39B9-CE74-484E-9B00-3BDA60D8BA3E}"/>
              </a:ext>
            </a:extLst>
          </p:cNvPr>
          <p:cNvSpPr/>
          <p:nvPr userDrawn="1"/>
        </p:nvSpPr>
        <p:spPr>
          <a:xfrm>
            <a:off x="11208568" y="5805264"/>
            <a:ext cx="983432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72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- Sub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99" y="810242"/>
            <a:ext cx="9563099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8100" y="2285999"/>
            <a:ext cx="9563099" cy="4023321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grpSp>
        <p:nvGrpSpPr>
          <p:cNvPr id="114" name="Graphic 127">
            <a:extLst>
              <a:ext uri="{FF2B5EF4-FFF2-40B4-BE49-F238E27FC236}">
                <a16:creationId xmlns:a16="http://schemas.microsoft.com/office/drawing/2014/main" id="{C6457AB4-9E57-A742-AD50-3FB1E6882749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3F13FF93-A168-A247-9242-DC694C3873CB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8CBE840E-D668-C341-8266-E493EF5DAAAD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0986E201-32A0-1044-B878-2FB7FA9547E8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8" name="Freeform 32">
              <a:extLst>
                <a:ext uri="{FF2B5EF4-FFF2-40B4-BE49-F238E27FC236}">
                  <a16:creationId xmlns:a16="http://schemas.microsoft.com/office/drawing/2014/main" id="{02EB0216-C140-9345-92A1-B47561A95845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119" name="Graphic 125">
            <a:extLst>
              <a:ext uri="{FF2B5EF4-FFF2-40B4-BE49-F238E27FC236}">
                <a16:creationId xmlns:a16="http://schemas.microsoft.com/office/drawing/2014/main" id="{9426C511-D121-8549-9422-A73006D9B25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20" name="Freeform 34">
              <a:extLst>
                <a:ext uri="{FF2B5EF4-FFF2-40B4-BE49-F238E27FC236}">
                  <a16:creationId xmlns:a16="http://schemas.microsoft.com/office/drawing/2014/main" id="{7B7A3066-F55D-A740-ABDB-BA27D77C47E9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1" name="Freeform 35">
              <a:extLst>
                <a:ext uri="{FF2B5EF4-FFF2-40B4-BE49-F238E27FC236}">
                  <a16:creationId xmlns:a16="http://schemas.microsoft.com/office/drawing/2014/main" id="{7552FBD9-F8A5-3442-BA3A-82D9EEBCF573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2" name="Freeform 36">
              <a:extLst>
                <a:ext uri="{FF2B5EF4-FFF2-40B4-BE49-F238E27FC236}">
                  <a16:creationId xmlns:a16="http://schemas.microsoft.com/office/drawing/2014/main" id="{32A009B5-0E41-4D47-9E78-F8FC73126EA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3" name="Freeform 37">
              <a:extLst>
                <a:ext uri="{FF2B5EF4-FFF2-40B4-BE49-F238E27FC236}">
                  <a16:creationId xmlns:a16="http://schemas.microsoft.com/office/drawing/2014/main" id="{97E2AC67-335C-164B-B585-CE3D82759CBB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12054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- Sub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099" y="564794"/>
            <a:ext cx="9166225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CE26D-10C4-6A42-8D2F-57955CC6B7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30671" y="1719140"/>
            <a:ext cx="9143653" cy="1127369"/>
          </a:xfrm>
        </p:spPr>
        <p:txBody>
          <a:bodyPr anchor="b">
            <a:normAutofit/>
          </a:bodyPr>
          <a:lstStyle>
            <a:lvl1pPr marL="0" indent="0">
              <a:buNone/>
              <a:defRPr sz="3200" b="1" i="0" spc="-120" baseline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E4B0C4-172A-5740-A9F5-61CE617FE12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8100" y="3159599"/>
            <a:ext cx="9166224" cy="1407639"/>
          </a:xfrm>
        </p:spPr>
        <p:txBody>
          <a:bodyPr numCol="2" anchor="t">
            <a:normAutofit/>
          </a:bodyPr>
          <a:lstStyle>
            <a:lvl1pPr marL="0" indent="0">
              <a:buSzPct val="100000"/>
              <a:buNone/>
              <a:tabLst/>
              <a:defRPr sz="1600">
                <a:latin typeface="National 2" panose="02000003000000000000" pitchFamily="50" charset="0"/>
              </a:defRPr>
            </a:lvl1pPr>
          </a:lstStyle>
          <a:p>
            <a:pPr lvl="0"/>
            <a:r>
              <a:rPr lang="en-GB" dirty="0"/>
              <a:t>Click to edit bullet 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640BC77-DF99-5741-B129-900EEFAA09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08100" y="4562476"/>
            <a:ext cx="9166224" cy="1147762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3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grpSp>
        <p:nvGrpSpPr>
          <p:cNvPr id="102" name="Graphic 127">
            <a:extLst>
              <a:ext uri="{FF2B5EF4-FFF2-40B4-BE49-F238E27FC236}">
                <a16:creationId xmlns:a16="http://schemas.microsoft.com/office/drawing/2014/main" id="{CB08B11E-7B23-CB44-866A-F89E619C8E5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4978" y="0"/>
            <a:ext cx="1137022" cy="1141200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103" name="Freeform 29">
              <a:extLst>
                <a:ext uri="{FF2B5EF4-FFF2-40B4-BE49-F238E27FC236}">
                  <a16:creationId xmlns:a16="http://schemas.microsoft.com/office/drawing/2014/main" id="{0A98F614-2697-204E-A4BB-AA02A9045A19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4" name="Freeform 30">
              <a:extLst>
                <a:ext uri="{FF2B5EF4-FFF2-40B4-BE49-F238E27FC236}">
                  <a16:creationId xmlns:a16="http://schemas.microsoft.com/office/drawing/2014/main" id="{5C0EE96A-7DFA-1B45-B039-F21A73F3E737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5" name="Freeform 31">
              <a:extLst>
                <a:ext uri="{FF2B5EF4-FFF2-40B4-BE49-F238E27FC236}">
                  <a16:creationId xmlns:a16="http://schemas.microsoft.com/office/drawing/2014/main" id="{B06B90A9-D64C-9649-A8F7-3B6EFAFF77B7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6" name="Freeform 32">
              <a:extLst>
                <a:ext uri="{FF2B5EF4-FFF2-40B4-BE49-F238E27FC236}">
                  <a16:creationId xmlns:a16="http://schemas.microsoft.com/office/drawing/2014/main" id="{09CE5B14-FCCB-704B-BE1A-DCE53DDF78F3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07" name="Graphic 125">
            <a:extLst>
              <a:ext uri="{FF2B5EF4-FFF2-40B4-BE49-F238E27FC236}">
                <a16:creationId xmlns:a16="http://schemas.microsoft.com/office/drawing/2014/main" id="{6756E8AC-708F-6D4F-9A88-A475C33B66D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950" y="1155500"/>
            <a:ext cx="1141050" cy="1141200"/>
            <a:chOff x="8369137" y="3384544"/>
            <a:chExt cx="1714500" cy="1714725"/>
          </a:xfrm>
          <a:solidFill>
            <a:schemeClr val="bg2">
              <a:lumMod val="85000"/>
            </a:schemeClr>
          </a:solidFill>
        </p:grpSpPr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31E4719C-56AE-4B44-ACF7-649D52DECFD1}"/>
                </a:ext>
              </a:extLst>
            </p:cNvPr>
            <p:cNvSpPr/>
            <p:nvPr/>
          </p:nvSpPr>
          <p:spPr>
            <a:xfrm>
              <a:off x="8369137" y="3384548"/>
              <a:ext cx="856240" cy="856259"/>
            </a:xfrm>
            <a:custGeom>
              <a:avLst/>
              <a:gdLst>
                <a:gd name="connsiteX0" fmla="*/ 0 w 856240"/>
                <a:gd name="connsiteY0" fmla="*/ 24968 h 856259"/>
                <a:gd name="connsiteX1" fmla="*/ 812197 w 856240"/>
                <a:gd name="connsiteY1" fmla="*/ 802399 h 856259"/>
                <a:gd name="connsiteX2" fmla="*/ 411004 w 856240"/>
                <a:gd name="connsiteY2" fmla="*/ 730390 h 856259"/>
                <a:gd name="connsiteX3" fmla="*/ 0 w 856240"/>
                <a:gd name="connsiteY3" fmla="*/ 24968 h 856259"/>
                <a:gd name="connsiteX4" fmla="*/ 26289 w 856240"/>
                <a:gd name="connsiteY4" fmla="*/ 108 h 856259"/>
                <a:gd name="connsiteX5" fmla="*/ 707898 w 856240"/>
                <a:gd name="connsiteY5" fmla="*/ 317481 h 856259"/>
                <a:gd name="connsiteX6" fmla="*/ 829437 w 856240"/>
                <a:gd name="connsiteY6" fmla="*/ 776967 h 856259"/>
                <a:gd name="connsiteX7" fmla="*/ 26289 w 856240"/>
                <a:gd name="connsiteY7" fmla="*/ 108 h 856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259">
                  <a:moveTo>
                    <a:pt x="0" y="24968"/>
                  </a:moveTo>
                  <a:cubicBezTo>
                    <a:pt x="295275" y="252425"/>
                    <a:pt x="587788" y="503219"/>
                    <a:pt x="812197" y="802399"/>
                  </a:cubicBezTo>
                  <a:cubicBezTo>
                    <a:pt x="697897" y="926224"/>
                    <a:pt x="515493" y="808304"/>
                    <a:pt x="411004" y="730390"/>
                  </a:cubicBezTo>
                  <a:cubicBezTo>
                    <a:pt x="206502" y="561321"/>
                    <a:pt x="26003" y="295383"/>
                    <a:pt x="0" y="24968"/>
                  </a:cubicBezTo>
                  <a:moveTo>
                    <a:pt x="26289" y="108"/>
                  </a:moveTo>
                  <a:cubicBezTo>
                    <a:pt x="285750" y="-4273"/>
                    <a:pt x="539687" y="124981"/>
                    <a:pt x="707898" y="317481"/>
                  </a:cubicBezTo>
                  <a:cubicBezTo>
                    <a:pt x="803148" y="440068"/>
                    <a:pt x="906209" y="620186"/>
                    <a:pt x="829437" y="776967"/>
                  </a:cubicBezTo>
                  <a:cubicBezTo>
                    <a:pt x="612838" y="474739"/>
                    <a:pt x="320612" y="223946"/>
                    <a:pt x="26289" y="108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B5BE5068-E257-8A43-B672-F11E27534E30}"/>
                </a:ext>
              </a:extLst>
            </p:cNvPr>
            <p:cNvSpPr/>
            <p:nvPr/>
          </p:nvSpPr>
          <p:spPr>
            <a:xfrm>
              <a:off x="9227434" y="3384544"/>
              <a:ext cx="856145" cy="856264"/>
            </a:xfrm>
            <a:custGeom>
              <a:avLst/>
              <a:gdLst>
                <a:gd name="connsiteX0" fmla="*/ 0 w 856145"/>
                <a:gd name="connsiteY0" fmla="*/ 24973 h 856264"/>
                <a:gd name="connsiteX1" fmla="*/ 812101 w 856145"/>
                <a:gd name="connsiteY1" fmla="*/ 802404 h 856264"/>
                <a:gd name="connsiteX2" fmla="*/ 411004 w 856145"/>
                <a:gd name="connsiteY2" fmla="*/ 730394 h 856264"/>
                <a:gd name="connsiteX3" fmla="*/ 0 w 856145"/>
                <a:gd name="connsiteY3" fmla="*/ 24973 h 856264"/>
                <a:gd name="connsiteX4" fmla="*/ 26289 w 856145"/>
                <a:gd name="connsiteY4" fmla="*/ 113 h 856264"/>
                <a:gd name="connsiteX5" fmla="*/ 707803 w 856145"/>
                <a:gd name="connsiteY5" fmla="*/ 317391 h 856264"/>
                <a:gd name="connsiteX6" fmla="*/ 829342 w 856145"/>
                <a:gd name="connsiteY6" fmla="*/ 776877 h 856264"/>
                <a:gd name="connsiteX7" fmla="*/ 26289 w 856145"/>
                <a:gd name="connsiteY7" fmla="*/ 113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145" h="856264">
                  <a:moveTo>
                    <a:pt x="0" y="24973"/>
                  </a:moveTo>
                  <a:cubicBezTo>
                    <a:pt x="294704" y="252430"/>
                    <a:pt x="587788" y="503223"/>
                    <a:pt x="812101" y="802404"/>
                  </a:cubicBezTo>
                  <a:cubicBezTo>
                    <a:pt x="697801" y="926229"/>
                    <a:pt x="515398" y="808309"/>
                    <a:pt x="411004" y="730394"/>
                  </a:cubicBezTo>
                  <a:cubicBezTo>
                    <a:pt x="206407" y="561326"/>
                    <a:pt x="26003" y="295388"/>
                    <a:pt x="0" y="24973"/>
                  </a:cubicBezTo>
                  <a:moveTo>
                    <a:pt x="26289" y="113"/>
                  </a:moveTo>
                  <a:cubicBezTo>
                    <a:pt x="285559" y="-4364"/>
                    <a:pt x="539687" y="124890"/>
                    <a:pt x="707803" y="317391"/>
                  </a:cubicBezTo>
                  <a:cubicBezTo>
                    <a:pt x="803053" y="439977"/>
                    <a:pt x="906113" y="620095"/>
                    <a:pt x="829342" y="776877"/>
                  </a:cubicBezTo>
                  <a:cubicBezTo>
                    <a:pt x="612838" y="474744"/>
                    <a:pt x="320611" y="223950"/>
                    <a:pt x="26289" y="1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0" name="Freeform 36">
              <a:extLst>
                <a:ext uri="{FF2B5EF4-FFF2-40B4-BE49-F238E27FC236}">
                  <a16:creationId xmlns:a16="http://schemas.microsoft.com/office/drawing/2014/main" id="{F5878932-D9FD-CF40-AC1A-CFEC3DD05B79}"/>
                </a:ext>
              </a:extLst>
            </p:cNvPr>
            <p:cNvSpPr/>
            <p:nvPr/>
          </p:nvSpPr>
          <p:spPr>
            <a:xfrm>
              <a:off x="9227396" y="4243005"/>
              <a:ext cx="856240" cy="856169"/>
            </a:xfrm>
            <a:custGeom>
              <a:avLst/>
              <a:gdLst>
                <a:gd name="connsiteX0" fmla="*/ 856240 w 856240"/>
                <a:gd name="connsiteY0" fmla="*/ 831292 h 856169"/>
                <a:gd name="connsiteX1" fmla="*/ 44044 w 856240"/>
                <a:gd name="connsiteY1" fmla="*/ 53861 h 856169"/>
                <a:gd name="connsiteX2" fmla="*/ 445237 w 856240"/>
                <a:gd name="connsiteY2" fmla="*/ 125870 h 856169"/>
                <a:gd name="connsiteX3" fmla="*/ 856240 w 856240"/>
                <a:gd name="connsiteY3" fmla="*/ 831292 h 856169"/>
                <a:gd name="connsiteX4" fmla="*/ 829951 w 856240"/>
                <a:gd name="connsiteY4" fmla="*/ 856057 h 856169"/>
                <a:gd name="connsiteX5" fmla="*/ 148342 w 856240"/>
                <a:gd name="connsiteY5" fmla="*/ 538779 h 856169"/>
                <a:gd name="connsiteX6" fmla="*/ 26803 w 856240"/>
                <a:gd name="connsiteY6" fmla="*/ 79293 h 856169"/>
                <a:gd name="connsiteX7" fmla="*/ 829951 w 856240"/>
                <a:gd name="connsiteY7" fmla="*/ 856057 h 85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40" h="856169">
                  <a:moveTo>
                    <a:pt x="856240" y="831292"/>
                  </a:moveTo>
                  <a:cubicBezTo>
                    <a:pt x="561442" y="603834"/>
                    <a:pt x="268453" y="353137"/>
                    <a:pt x="44044" y="53861"/>
                  </a:cubicBezTo>
                  <a:cubicBezTo>
                    <a:pt x="158344" y="-69964"/>
                    <a:pt x="340747" y="47956"/>
                    <a:pt x="445237" y="125870"/>
                  </a:cubicBezTo>
                  <a:cubicBezTo>
                    <a:pt x="649738" y="294939"/>
                    <a:pt x="830237" y="560877"/>
                    <a:pt x="856240" y="831292"/>
                  </a:cubicBezTo>
                  <a:moveTo>
                    <a:pt x="829951" y="856057"/>
                  </a:moveTo>
                  <a:cubicBezTo>
                    <a:pt x="570586" y="860533"/>
                    <a:pt x="316554" y="731279"/>
                    <a:pt x="148342" y="538779"/>
                  </a:cubicBezTo>
                  <a:cubicBezTo>
                    <a:pt x="53092" y="416192"/>
                    <a:pt x="-49968" y="236074"/>
                    <a:pt x="26803" y="79293"/>
                  </a:cubicBezTo>
                  <a:cubicBezTo>
                    <a:pt x="243402" y="381521"/>
                    <a:pt x="535629" y="632314"/>
                    <a:pt x="829951" y="856057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1" name="Freeform 37">
              <a:extLst>
                <a:ext uri="{FF2B5EF4-FFF2-40B4-BE49-F238E27FC236}">
                  <a16:creationId xmlns:a16="http://schemas.microsoft.com/office/drawing/2014/main" id="{1B4245E9-6F7F-284C-B670-A1E6AF4F58BD}"/>
                </a:ext>
              </a:extLst>
            </p:cNvPr>
            <p:cNvSpPr/>
            <p:nvPr/>
          </p:nvSpPr>
          <p:spPr>
            <a:xfrm>
              <a:off x="8369155" y="4243005"/>
              <a:ext cx="856279" cy="856264"/>
            </a:xfrm>
            <a:custGeom>
              <a:avLst/>
              <a:gdLst>
                <a:gd name="connsiteX0" fmla="*/ 856279 w 856279"/>
                <a:gd name="connsiteY0" fmla="*/ 831292 h 856264"/>
                <a:gd name="connsiteX1" fmla="*/ 44082 w 856279"/>
                <a:gd name="connsiteY1" fmla="*/ 53861 h 856264"/>
                <a:gd name="connsiteX2" fmla="*/ 445275 w 856279"/>
                <a:gd name="connsiteY2" fmla="*/ 125870 h 856264"/>
                <a:gd name="connsiteX3" fmla="*/ 856279 w 856279"/>
                <a:gd name="connsiteY3" fmla="*/ 831292 h 856264"/>
                <a:gd name="connsiteX4" fmla="*/ 829895 w 856279"/>
                <a:gd name="connsiteY4" fmla="*/ 856152 h 856264"/>
                <a:gd name="connsiteX5" fmla="*/ 148381 w 856279"/>
                <a:gd name="connsiteY5" fmla="*/ 538874 h 856264"/>
                <a:gd name="connsiteX6" fmla="*/ 26842 w 856279"/>
                <a:gd name="connsiteY6" fmla="*/ 79293 h 856264"/>
                <a:gd name="connsiteX7" fmla="*/ 829895 w 856279"/>
                <a:gd name="connsiteY7" fmla="*/ 856152 h 856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6279" h="856264">
                  <a:moveTo>
                    <a:pt x="856279" y="831292"/>
                  </a:moveTo>
                  <a:cubicBezTo>
                    <a:pt x="561957" y="603834"/>
                    <a:pt x="268396" y="353137"/>
                    <a:pt x="44082" y="53861"/>
                  </a:cubicBezTo>
                  <a:cubicBezTo>
                    <a:pt x="158382" y="-69964"/>
                    <a:pt x="340786" y="47956"/>
                    <a:pt x="445275" y="125870"/>
                  </a:cubicBezTo>
                  <a:cubicBezTo>
                    <a:pt x="649777" y="294939"/>
                    <a:pt x="830181" y="560877"/>
                    <a:pt x="856279" y="831292"/>
                  </a:cubicBezTo>
                  <a:moveTo>
                    <a:pt x="829895" y="856152"/>
                  </a:moveTo>
                  <a:cubicBezTo>
                    <a:pt x="570624" y="860629"/>
                    <a:pt x="316497" y="731374"/>
                    <a:pt x="148381" y="538874"/>
                  </a:cubicBezTo>
                  <a:cubicBezTo>
                    <a:pt x="52845" y="416192"/>
                    <a:pt x="-49929" y="236074"/>
                    <a:pt x="26842" y="79293"/>
                  </a:cubicBezTo>
                  <a:cubicBezTo>
                    <a:pt x="243345" y="381521"/>
                    <a:pt x="535572" y="632314"/>
                    <a:pt x="829895" y="856152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  <p:grpSp>
        <p:nvGrpSpPr>
          <p:cNvPr id="112" name="Graphic 123">
            <a:extLst>
              <a:ext uri="{FF2B5EF4-FFF2-40B4-BE49-F238E27FC236}">
                <a16:creationId xmlns:a16="http://schemas.microsoft.com/office/drawing/2014/main" id="{47247287-0D34-7C49-BFD9-5EDC3F9865B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50800" y="2277389"/>
            <a:ext cx="1141200" cy="1141200"/>
            <a:chOff x="5238750" y="2571750"/>
            <a:chExt cx="1714500" cy="1714500"/>
          </a:xfrm>
          <a:solidFill>
            <a:schemeClr val="bg2">
              <a:lumMod val="85000"/>
            </a:schemeClr>
          </a:solidFill>
        </p:grpSpPr>
        <p:sp>
          <p:nvSpPr>
            <p:cNvPr id="113" name="Freeform 39">
              <a:extLst>
                <a:ext uri="{FF2B5EF4-FFF2-40B4-BE49-F238E27FC236}">
                  <a16:creationId xmlns:a16="http://schemas.microsoft.com/office/drawing/2014/main" id="{291E0E0C-E1B3-4441-9F85-2B3269C0A5A7}"/>
                </a:ext>
              </a:extLst>
            </p:cNvPr>
            <p:cNvSpPr/>
            <p:nvPr/>
          </p:nvSpPr>
          <p:spPr>
            <a:xfrm>
              <a:off x="5238750" y="3349847"/>
              <a:ext cx="1714500" cy="547306"/>
            </a:xfrm>
            <a:custGeom>
              <a:avLst/>
              <a:gdLst>
                <a:gd name="connsiteX0" fmla="*/ 0 w 1714500"/>
                <a:gd name="connsiteY0" fmla="*/ 0 h 547306"/>
                <a:gd name="connsiteX1" fmla="*/ 0 w 1714500"/>
                <a:gd name="connsiteY1" fmla="*/ 255461 h 547306"/>
                <a:gd name="connsiteX2" fmla="*/ 857250 w 1714500"/>
                <a:gd name="connsiteY2" fmla="*/ 547306 h 547306"/>
                <a:gd name="connsiteX3" fmla="*/ 1714500 w 1714500"/>
                <a:gd name="connsiteY3" fmla="*/ 255461 h 547306"/>
                <a:gd name="connsiteX4" fmla="*/ 1714500 w 1714500"/>
                <a:gd name="connsiteY4" fmla="*/ 0 h 547306"/>
                <a:gd name="connsiteX5" fmla="*/ 857250 w 1714500"/>
                <a:gd name="connsiteY5" fmla="*/ 318040 h 547306"/>
                <a:gd name="connsiteX6" fmla="*/ 0 w 1714500"/>
                <a:gd name="connsiteY6" fmla="*/ 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0" y="0"/>
                  </a:moveTo>
                  <a:lnTo>
                    <a:pt x="0" y="255461"/>
                  </a:lnTo>
                  <a:cubicBezTo>
                    <a:pt x="251079" y="453580"/>
                    <a:pt x="589121" y="547306"/>
                    <a:pt x="857250" y="547306"/>
                  </a:cubicBezTo>
                  <a:cubicBezTo>
                    <a:pt x="1125379" y="547306"/>
                    <a:pt x="1463421" y="453580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  <a:cubicBezTo>
                    <a:pt x="545211" y="318040"/>
                    <a:pt x="234791" y="198120"/>
                    <a:pt x="0" y="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2295403A-B649-8F41-92CD-A3570A5C1638}"/>
                </a:ext>
              </a:extLst>
            </p:cNvPr>
            <p:cNvSpPr/>
            <p:nvPr/>
          </p:nvSpPr>
          <p:spPr>
            <a:xfrm>
              <a:off x="5238750" y="2960846"/>
              <a:ext cx="1714500" cy="547306"/>
            </a:xfrm>
            <a:custGeom>
              <a:avLst/>
              <a:gdLst>
                <a:gd name="connsiteX0" fmla="*/ 857250 w 1714500"/>
                <a:gd name="connsiteY0" fmla="*/ 318040 h 547306"/>
                <a:gd name="connsiteX1" fmla="*/ 0 w 1714500"/>
                <a:gd name="connsiteY1" fmla="*/ 0 h 547306"/>
                <a:gd name="connsiteX2" fmla="*/ 0 w 1714500"/>
                <a:gd name="connsiteY2" fmla="*/ 255365 h 547306"/>
                <a:gd name="connsiteX3" fmla="*/ 857250 w 1714500"/>
                <a:gd name="connsiteY3" fmla="*/ 547307 h 547306"/>
                <a:gd name="connsiteX4" fmla="*/ 1714500 w 1714500"/>
                <a:gd name="connsiteY4" fmla="*/ 255365 h 547306"/>
                <a:gd name="connsiteX5" fmla="*/ 1714500 w 1714500"/>
                <a:gd name="connsiteY5" fmla="*/ 0 h 547306"/>
                <a:gd name="connsiteX6" fmla="*/ 857250 w 1714500"/>
                <a:gd name="connsiteY6" fmla="*/ 318040 h 547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306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365"/>
                  </a:lnTo>
                  <a:cubicBezTo>
                    <a:pt x="251079" y="453485"/>
                    <a:pt x="589121" y="547307"/>
                    <a:pt x="857250" y="547307"/>
                  </a:cubicBezTo>
                  <a:cubicBezTo>
                    <a:pt x="1125379" y="547307"/>
                    <a:pt x="1463421" y="453485"/>
                    <a:pt x="1714500" y="255365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A105EA21-6A52-E043-A999-DA7D43CDC4CD}"/>
                </a:ext>
              </a:extLst>
            </p:cNvPr>
            <p:cNvSpPr/>
            <p:nvPr/>
          </p:nvSpPr>
          <p:spPr>
            <a:xfrm>
              <a:off x="5238750" y="3738848"/>
              <a:ext cx="1714500" cy="547401"/>
            </a:xfrm>
            <a:custGeom>
              <a:avLst/>
              <a:gdLst>
                <a:gd name="connsiteX0" fmla="*/ 1714500 w 1714500"/>
                <a:gd name="connsiteY0" fmla="*/ 255461 h 547401"/>
                <a:gd name="connsiteX1" fmla="*/ 1714500 w 1714500"/>
                <a:gd name="connsiteY1" fmla="*/ 0 h 547401"/>
                <a:gd name="connsiteX2" fmla="*/ 857250 w 1714500"/>
                <a:gd name="connsiteY2" fmla="*/ 318135 h 547401"/>
                <a:gd name="connsiteX3" fmla="*/ 0 w 1714500"/>
                <a:gd name="connsiteY3" fmla="*/ 95 h 547401"/>
                <a:gd name="connsiteX4" fmla="*/ 0 w 1714500"/>
                <a:gd name="connsiteY4" fmla="*/ 255556 h 547401"/>
                <a:gd name="connsiteX5" fmla="*/ 857250 w 1714500"/>
                <a:gd name="connsiteY5" fmla="*/ 547402 h 547401"/>
                <a:gd name="connsiteX6" fmla="*/ 1714500 w 1714500"/>
                <a:gd name="connsiteY6" fmla="*/ 255461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1714500" y="255461"/>
                  </a:moveTo>
                  <a:lnTo>
                    <a:pt x="1714500" y="0"/>
                  </a:lnTo>
                  <a:cubicBezTo>
                    <a:pt x="1479709" y="198215"/>
                    <a:pt x="1169289" y="318135"/>
                    <a:pt x="857250" y="318135"/>
                  </a:cubicBezTo>
                  <a:cubicBezTo>
                    <a:pt x="545211" y="318135"/>
                    <a:pt x="234791" y="198215"/>
                    <a:pt x="0" y="95"/>
                  </a:cubicBezTo>
                  <a:lnTo>
                    <a:pt x="0" y="255556"/>
                  </a:lnTo>
                  <a:cubicBezTo>
                    <a:pt x="251079" y="453580"/>
                    <a:pt x="589121" y="547402"/>
                    <a:pt x="857250" y="547402"/>
                  </a:cubicBezTo>
                  <a:cubicBezTo>
                    <a:pt x="1125379" y="547402"/>
                    <a:pt x="1463421" y="453580"/>
                    <a:pt x="1714500" y="255461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33919D56-D84F-9840-8DD6-7461EAAB7476}"/>
                </a:ext>
              </a:extLst>
            </p:cNvPr>
            <p:cNvSpPr/>
            <p:nvPr/>
          </p:nvSpPr>
          <p:spPr>
            <a:xfrm>
              <a:off x="5238750" y="2571750"/>
              <a:ext cx="1714500" cy="547401"/>
            </a:xfrm>
            <a:custGeom>
              <a:avLst/>
              <a:gdLst>
                <a:gd name="connsiteX0" fmla="*/ 857250 w 1714500"/>
                <a:gd name="connsiteY0" fmla="*/ 318040 h 547401"/>
                <a:gd name="connsiteX1" fmla="*/ 0 w 1714500"/>
                <a:gd name="connsiteY1" fmla="*/ 0 h 547401"/>
                <a:gd name="connsiteX2" fmla="*/ 0 w 1714500"/>
                <a:gd name="connsiteY2" fmla="*/ 255461 h 547401"/>
                <a:gd name="connsiteX3" fmla="*/ 857250 w 1714500"/>
                <a:gd name="connsiteY3" fmla="*/ 547402 h 547401"/>
                <a:gd name="connsiteX4" fmla="*/ 1714500 w 1714500"/>
                <a:gd name="connsiteY4" fmla="*/ 255461 h 547401"/>
                <a:gd name="connsiteX5" fmla="*/ 1714500 w 1714500"/>
                <a:gd name="connsiteY5" fmla="*/ 0 h 547401"/>
                <a:gd name="connsiteX6" fmla="*/ 857250 w 1714500"/>
                <a:gd name="connsiteY6" fmla="*/ 318040 h 547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4500" h="547401">
                  <a:moveTo>
                    <a:pt x="857250" y="318040"/>
                  </a:moveTo>
                  <a:cubicBezTo>
                    <a:pt x="545211" y="318040"/>
                    <a:pt x="234791" y="198120"/>
                    <a:pt x="0" y="0"/>
                  </a:cubicBezTo>
                  <a:lnTo>
                    <a:pt x="0" y="255461"/>
                  </a:lnTo>
                  <a:cubicBezTo>
                    <a:pt x="251079" y="453485"/>
                    <a:pt x="589121" y="547402"/>
                    <a:pt x="857250" y="547402"/>
                  </a:cubicBezTo>
                  <a:cubicBezTo>
                    <a:pt x="1125379" y="547402"/>
                    <a:pt x="1463421" y="453485"/>
                    <a:pt x="1714500" y="255461"/>
                  </a:cubicBezTo>
                  <a:lnTo>
                    <a:pt x="1714500" y="0"/>
                  </a:lnTo>
                  <a:cubicBezTo>
                    <a:pt x="1479709" y="198120"/>
                    <a:pt x="1169289" y="318040"/>
                    <a:pt x="857250" y="318040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83746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- log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701574"/>
            <a:ext cx="9563100" cy="443198"/>
          </a:xfrm>
        </p:spPr>
        <p:txBody>
          <a:bodyPr wrap="square" rIns="0" anchor="b">
            <a:spAutoFit/>
          </a:bodyPr>
          <a:lstStyle>
            <a:lvl1pPr>
              <a:defRPr sz="3200">
                <a:solidFill>
                  <a:srgbClr val="003F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9EEE6D0-648C-6B43-85A0-0AE5866990F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8101" y="1728788"/>
            <a:ext cx="9563100" cy="4635337"/>
          </a:xfrm>
        </p:spPr>
        <p:txBody>
          <a:bodyPr/>
          <a:lstStyle>
            <a:lvl1pPr marL="0" indent="0">
              <a:buNone/>
              <a:defRPr>
                <a:solidFill>
                  <a:srgbClr val="003F66"/>
                </a:solidFill>
              </a:defRPr>
            </a:lvl1pPr>
            <a:lvl2pPr>
              <a:defRPr>
                <a:solidFill>
                  <a:srgbClr val="003F66"/>
                </a:solidFill>
              </a:defRPr>
            </a:lvl2pPr>
            <a:lvl3pPr>
              <a:defRPr>
                <a:solidFill>
                  <a:srgbClr val="003F66"/>
                </a:solidFill>
              </a:defRPr>
            </a:lvl3pPr>
            <a:lvl4pPr>
              <a:defRPr>
                <a:solidFill>
                  <a:srgbClr val="003F66"/>
                </a:solidFill>
              </a:defRPr>
            </a:lvl4pPr>
            <a:lvl5pPr>
              <a:defRPr>
                <a:solidFill>
                  <a:srgbClr val="003F66"/>
                </a:solidFill>
              </a:defRPr>
            </a:lvl5pPr>
          </a:lstStyle>
          <a:p>
            <a:pPr lvl="0"/>
            <a:r>
              <a:rPr lang="en-GB" dirty="0"/>
              <a:t>Click to insert text, table, image or other content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61030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CIRC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574675"/>
            <a:ext cx="9563100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91EE6977-8003-9541-8616-8E9CB3E1DC97}"/>
              </a:ext>
            </a:extLst>
          </p:cNvPr>
          <p:cNvSpPr/>
          <p:nvPr/>
        </p:nvSpPr>
        <p:spPr>
          <a:xfrm rot="10800000" flipV="1">
            <a:off x="2923468" y="1141412"/>
            <a:ext cx="9268532" cy="5153025"/>
          </a:xfrm>
          <a:custGeom>
            <a:avLst/>
            <a:gdLst>
              <a:gd name="connsiteX0" fmla="*/ 0 w 2001668"/>
              <a:gd name="connsiteY0" fmla="*/ 641531 h 1122002"/>
              <a:gd name="connsiteX1" fmla="*/ 787995 w 2001668"/>
              <a:gd name="connsiteY1" fmla="*/ 641531 h 1122002"/>
              <a:gd name="connsiteX2" fmla="*/ 931975 w 2001668"/>
              <a:gd name="connsiteY2" fmla="*/ 743349 h 1122002"/>
              <a:gd name="connsiteX3" fmla="*/ 1474043 w 2001668"/>
              <a:gd name="connsiteY3" fmla="*/ 1121517 h 1122002"/>
              <a:gd name="connsiteX4" fmla="*/ 2000419 w 2001668"/>
              <a:gd name="connsiteY4" fmla="*/ 599343 h 1122002"/>
              <a:gd name="connsiteX5" fmla="*/ 1451885 w 2001668"/>
              <a:gd name="connsiteY5" fmla="*/ 0 h 1122002"/>
              <a:gd name="connsiteX6" fmla="*/ 931975 w 2001668"/>
              <a:gd name="connsiteY6" fmla="*/ 378642 h 1122002"/>
              <a:gd name="connsiteX7" fmla="*/ 787995 w 2001668"/>
              <a:gd name="connsiteY7" fmla="*/ 480366 h 1122002"/>
              <a:gd name="connsiteX8" fmla="*/ 0 w 2001668"/>
              <a:gd name="connsiteY8" fmla="*/ 480366 h 112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1668" h="1122002">
                <a:moveTo>
                  <a:pt x="0" y="641531"/>
                </a:moveTo>
                <a:lnTo>
                  <a:pt x="787995" y="641531"/>
                </a:lnTo>
                <a:cubicBezTo>
                  <a:pt x="865786" y="641531"/>
                  <a:pt x="906679" y="669213"/>
                  <a:pt x="931975" y="743349"/>
                </a:cubicBezTo>
                <a:cubicBezTo>
                  <a:pt x="1008055" y="970307"/>
                  <a:pt x="1223360" y="1132041"/>
                  <a:pt x="1474043" y="1121517"/>
                </a:cubicBezTo>
                <a:cubicBezTo>
                  <a:pt x="1757154" y="1110236"/>
                  <a:pt x="1982064" y="881192"/>
                  <a:pt x="2000419" y="599343"/>
                </a:cubicBezTo>
                <a:cubicBezTo>
                  <a:pt x="2021721" y="272179"/>
                  <a:pt x="1767900" y="0"/>
                  <a:pt x="1451885" y="0"/>
                </a:cubicBezTo>
                <a:cubicBezTo>
                  <a:pt x="1210807" y="0"/>
                  <a:pt x="1006153" y="158416"/>
                  <a:pt x="931975" y="378642"/>
                </a:cubicBezTo>
                <a:cubicBezTo>
                  <a:pt x="906679" y="452778"/>
                  <a:pt x="865406" y="480366"/>
                  <a:pt x="787995" y="480366"/>
                </a:cubicBezTo>
                <a:lnTo>
                  <a:pt x="0" y="480366"/>
                </a:lnTo>
                <a:close/>
              </a:path>
            </a:pathLst>
          </a:custGeom>
          <a:solidFill>
            <a:schemeClr val="accent2"/>
          </a:solidFill>
          <a:ln w="9480" cap="flat">
            <a:noFill/>
            <a:prstDash val="solid"/>
            <a:miter/>
          </a:ln>
        </p:spPr>
        <p:txBody>
          <a:bodyPr rtlCol="0" anchor="ctr"/>
          <a:lstStyle/>
          <a:p>
            <a:endParaRPr lang="en-GB">
              <a:latin typeface="National 2" panose="02000003000000000000" pitchFamily="50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F2D22BB-95E3-4044-B7B0-F9DEEC28C9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431704" y="1418095"/>
            <a:ext cx="4178771" cy="460319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grpSp>
        <p:nvGrpSpPr>
          <p:cNvPr id="5" name="Graphic 127">
            <a:extLst>
              <a:ext uri="{FF2B5EF4-FFF2-40B4-BE49-F238E27FC236}">
                <a16:creationId xmlns:a16="http://schemas.microsoft.com/office/drawing/2014/main" id="{3CF813B4-08DF-D744-9634-DDBDCA76763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992544" y="116632"/>
            <a:ext cx="1116756" cy="1120859"/>
            <a:chOff x="8255665" y="650934"/>
            <a:chExt cx="1714500" cy="1714254"/>
          </a:xfrm>
          <a:solidFill>
            <a:schemeClr val="bg2">
              <a:lumMod val="85000"/>
            </a:schemeClr>
          </a:solidFill>
        </p:grpSpPr>
        <p:sp>
          <p:nvSpPr>
            <p:cNvPr id="6" name="Freeform 29">
              <a:extLst>
                <a:ext uri="{FF2B5EF4-FFF2-40B4-BE49-F238E27FC236}">
                  <a16:creationId xmlns:a16="http://schemas.microsoft.com/office/drawing/2014/main" id="{62EFCB4D-1593-E24B-A320-00668878F9AE}"/>
                </a:ext>
              </a:extLst>
            </p:cNvPr>
            <p:cNvSpPr/>
            <p:nvPr/>
          </p:nvSpPr>
          <p:spPr>
            <a:xfrm>
              <a:off x="8482611" y="650934"/>
              <a:ext cx="1487553" cy="497149"/>
            </a:xfrm>
            <a:custGeom>
              <a:avLst/>
              <a:gdLst>
                <a:gd name="connsiteX0" fmla="*/ 1487554 w 1487553"/>
                <a:gd name="connsiteY0" fmla="*/ 212666 h 497149"/>
                <a:gd name="connsiteX1" fmla="*/ 548579 w 1487553"/>
                <a:gd name="connsiteY1" fmla="*/ 212666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7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666"/>
                  </a:moveTo>
                  <a:lnTo>
                    <a:pt x="548579" y="212666"/>
                  </a:lnTo>
                  <a:cubicBezTo>
                    <a:pt x="513432" y="212666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7"/>
                  </a:cubicBezTo>
                  <a:cubicBezTo>
                    <a:pt x="494954" y="296676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9" name="Freeform 30">
              <a:extLst>
                <a:ext uri="{FF2B5EF4-FFF2-40B4-BE49-F238E27FC236}">
                  <a16:creationId xmlns:a16="http://schemas.microsoft.com/office/drawing/2014/main" id="{BC6427F7-A289-AF41-B430-80C760B2A3A7}"/>
                </a:ext>
              </a:extLst>
            </p:cNvPr>
            <p:cNvSpPr/>
            <p:nvPr/>
          </p:nvSpPr>
          <p:spPr>
            <a:xfrm>
              <a:off x="8482611" y="1462560"/>
              <a:ext cx="1487553" cy="497149"/>
            </a:xfrm>
            <a:custGeom>
              <a:avLst/>
              <a:gdLst>
                <a:gd name="connsiteX0" fmla="*/ 1487554 w 1487553"/>
                <a:gd name="connsiteY0" fmla="*/ 212761 h 497149"/>
                <a:gd name="connsiteX1" fmla="*/ 548579 w 1487553"/>
                <a:gd name="connsiteY1" fmla="*/ 212761 h 497149"/>
                <a:gd name="connsiteX2" fmla="*/ 483524 w 1487553"/>
                <a:gd name="connsiteY2" fmla="*/ 167612 h 497149"/>
                <a:gd name="connsiteX3" fmla="*/ 167612 w 1487553"/>
                <a:gd name="connsiteY3" fmla="*/ 13626 h 497149"/>
                <a:gd name="connsiteX4" fmla="*/ 13626 w 1487553"/>
                <a:gd name="connsiteY4" fmla="*/ 329537 h 497149"/>
                <a:gd name="connsiteX5" fmla="*/ 329537 w 1487553"/>
                <a:gd name="connsiteY5" fmla="*/ 483524 h 497149"/>
                <a:gd name="connsiteX6" fmla="*/ 483524 w 1487553"/>
                <a:gd name="connsiteY6" fmla="*/ 329538 h 497149"/>
                <a:gd name="connsiteX7" fmla="*/ 548579 w 1487553"/>
                <a:gd name="connsiteY7" fmla="*/ 284484 h 497149"/>
                <a:gd name="connsiteX8" fmla="*/ 1487554 w 1487553"/>
                <a:gd name="connsiteY8" fmla="*/ 284484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1487554" y="212761"/>
                  </a:moveTo>
                  <a:lnTo>
                    <a:pt x="548579" y="212761"/>
                  </a:lnTo>
                  <a:cubicBezTo>
                    <a:pt x="513432" y="212761"/>
                    <a:pt x="494954" y="200474"/>
                    <a:pt x="483524" y="167612"/>
                  </a:cubicBezTo>
                  <a:cubicBezTo>
                    <a:pt x="438809" y="37854"/>
                    <a:pt x="297371" y="-31088"/>
                    <a:pt x="167612" y="13626"/>
                  </a:cubicBezTo>
                  <a:cubicBezTo>
                    <a:pt x="37854" y="58341"/>
                    <a:pt x="-31088" y="199779"/>
                    <a:pt x="13626" y="329537"/>
                  </a:cubicBezTo>
                  <a:cubicBezTo>
                    <a:pt x="58340" y="459296"/>
                    <a:pt x="199779" y="528238"/>
                    <a:pt x="329537" y="483524"/>
                  </a:cubicBezTo>
                  <a:cubicBezTo>
                    <a:pt x="401821" y="458615"/>
                    <a:pt x="458615" y="401821"/>
                    <a:pt x="483524" y="329538"/>
                  </a:cubicBezTo>
                  <a:cubicBezTo>
                    <a:pt x="494954" y="296771"/>
                    <a:pt x="513432" y="284484"/>
                    <a:pt x="548579" y="284484"/>
                  </a:cubicBezTo>
                  <a:lnTo>
                    <a:pt x="1487554" y="28448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0" name="Freeform 31">
              <a:extLst>
                <a:ext uri="{FF2B5EF4-FFF2-40B4-BE49-F238E27FC236}">
                  <a16:creationId xmlns:a16="http://schemas.microsoft.com/office/drawing/2014/main" id="{E68A192A-595A-9C45-A29D-CDDBF7AFF491}"/>
                </a:ext>
              </a:extLst>
            </p:cNvPr>
            <p:cNvSpPr/>
            <p:nvPr/>
          </p:nvSpPr>
          <p:spPr>
            <a:xfrm>
              <a:off x="8255665" y="1868039"/>
              <a:ext cx="1487553" cy="497149"/>
            </a:xfrm>
            <a:custGeom>
              <a:avLst/>
              <a:gdLst>
                <a:gd name="connsiteX0" fmla="*/ 0 w 1487553"/>
                <a:gd name="connsiteY0" fmla="*/ 284484 h 497149"/>
                <a:gd name="connsiteX1" fmla="*/ 938975 w 1487553"/>
                <a:gd name="connsiteY1" fmla="*/ 284484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484"/>
                  </a:moveTo>
                  <a:lnTo>
                    <a:pt x="938975" y="284484"/>
                  </a:lnTo>
                  <a:cubicBezTo>
                    <a:pt x="974122" y="284484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474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  <p:sp>
          <p:nvSpPr>
            <p:cNvPr id="11" name="Freeform 32">
              <a:extLst>
                <a:ext uri="{FF2B5EF4-FFF2-40B4-BE49-F238E27FC236}">
                  <a16:creationId xmlns:a16="http://schemas.microsoft.com/office/drawing/2014/main" id="{935A154B-57A0-CD40-B714-DD38C77AAA81}"/>
                </a:ext>
              </a:extLst>
            </p:cNvPr>
            <p:cNvSpPr/>
            <p:nvPr/>
          </p:nvSpPr>
          <p:spPr>
            <a:xfrm>
              <a:off x="8255665" y="1056414"/>
              <a:ext cx="1487553" cy="497149"/>
            </a:xfrm>
            <a:custGeom>
              <a:avLst/>
              <a:gdLst>
                <a:gd name="connsiteX0" fmla="*/ 0 w 1487553"/>
                <a:gd name="connsiteY0" fmla="*/ 284389 h 497149"/>
                <a:gd name="connsiteX1" fmla="*/ 938975 w 1487553"/>
                <a:gd name="connsiteY1" fmla="*/ 284389 h 497149"/>
                <a:gd name="connsiteX2" fmla="*/ 1004030 w 1487553"/>
                <a:gd name="connsiteY2" fmla="*/ 329537 h 497149"/>
                <a:gd name="connsiteX3" fmla="*/ 1319942 w 1487553"/>
                <a:gd name="connsiteY3" fmla="*/ 483524 h 497149"/>
                <a:gd name="connsiteX4" fmla="*/ 1473928 w 1487553"/>
                <a:gd name="connsiteY4" fmla="*/ 167612 h 497149"/>
                <a:gd name="connsiteX5" fmla="*/ 1158017 w 1487553"/>
                <a:gd name="connsiteY5" fmla="*/ 13626 h 497149"/>
                <a:gd name="connsiteX6" fmla="*/ 1004030 w 1487553"/>
                <a:gd name="connsiteY6" fmla="*/ 167612 h 497149"/>
                <a:gd name="connsiteX7" fmla="*/ 938975 w 1487553"/>
                <a:gd name="connsiteY7" fmla="*/ 212666 h 497149"/>
                <a:gd name="connsiteX8" fmla="*/ 0 w 1487553"/>
                <a:gd name="connsiteY8" fmla="*/ 212666 h 49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87553" h="497149">
                  <a:moveTo>
                    <a:pt x="0" y="284389"/>
                  </a:moveTo>
                  <a:lnTo>
                    <a:pt x="938975" y="284389"/>
                  </a:lnTo>
                  <a:cubicBezTo>
                    <a:pt x="974122" y="284389"/>
                    <a:pt x="992600" y="296676"/>
                    <a:pt x="1004030" y="329537"/>
                  </a:cubicBezTo>
                  <a:cubicBezTo>
                    <a:pt x="1048745" y="459296"/>
                    <a:pt x="1190183" y="528238"/>
                    <a:pt x="1319942" y="483524"/>
                  </a:cubicBezTo>
                  <a:cubicBezTo>
                    <a:pt x="1449700" y="438809"/>
                    <a:pt x="1518642" y="297371"/>
                    <a:pt x="1473928" y="167612"/>
                  </a:cubicBezTo>
                  <a:cubicBezTo>
                    <a:pt x="1429213" y="37854"/>
                    <a:pt x="1287775" y="-31088"/>
                    <a:pt x="1158017" y="13626"/>
                  </a:cubicBezTo>
                  <a:cubicBezTo>
                    <a:pt x="1085733" y="38535"/>
                    <a:pt x="1028939" y="95329"/>
                    <a:pt x="1004030" y="167612"/>
                  </a:cubicBezTo>
                  <a:cubicBezTo>
                    <a:pt x="992600" y="200378"/>
                    <a:pt x="974122" y="212666"/>
                    <a:pt x="938975" y="212666"/>
                  </a:cubicBezTo>
                  <a:lnTo>
                    <a:pt x="0" y="21266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>
                <a:latin typeface="National 2" panose="02000003000000000000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31878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680">
          <p15:clr>
            <a:srgbClr val="A4A3A4"/>
          </p15:clr>
        </p15:guide>
        <p15:guide id="11" pos="6237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x CIRCLE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0420D-8894-F043-9E99-92BF47FC42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308099" y="574675"/>
            <a:ext cx="9563101" cy="332399"/>
          </a:xfrm>
        </p:spPr>
        <p:txBody>
          <a:bodyPr wrap="square" rIns="0" anchor="b">
            <a:spAutoFit/>
          </a:bodyPr>
          <a:lstStyle>
            <a:lvl1pPr>
              <a:defRPr sz="2400">
                <a:solidFill>
                  <a:srgbClr val="003F66"/>
                </a:solidFill>
                <a:latin typeface="National 2" panose="02000003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C6FCEE45-D7BC-9341-A88B-315F78F4845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321209" y="1141413"/>
            <a:ext cx="2844000" cy="2844000"/>
          </a:xfrm>
          <a:prstGeom prst="ellipse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3840E8FC-C791-184A-A7BF-4534BDA5E151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584358" y="3452736"/>
            <a:ext cx="2844000" cy="2844000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BE4E60F5-C21B-444E-B193-911FF59B631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895384" y="1159629"/>
            <a:ext cx="2844000" cy="2844000"/>
          </a:xfrm>
          <a:prstGeom prst="ellipse">
            <a:avLst/>
          </a:prstGeom>
          <a:solidFill>
            <a:schemeClr val="accent2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B4BD0A60-EE23-C241-A60B-5F44B17E6E9C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198649" y="3431497"/>
            <a:ext cx="2844000" cy="2844000"/>
          </a:xfrm>
          <a:prstGeom prst="ellipse">
            <a:avLst/>
          </a:prstGeo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3000" b="1" i="0" spc="-100" baseline="0">
                <a:solidFill>
                  <a:schemeClr val="bg1"/>
                </a:solidFill>
                <a:latin typeface="National 2" panose="02000003000000000000" pitchFamily="50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2666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D1A56-6FF1-D643-9147-A72E8FB2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068" y="306691"/>
            <a:ext cx="9899864" cy="1325563"/>
          </a:xfrm>
          <a:prstGeom prst="rect">
            <a:avLst/>
          </a:prstGeom>
        </p:spPr>
        <p:txBody>
          <a:bodyPr vert="horz" lIns="0" tIns="0" rIns="9000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C179D-0066-A048-A310-51E4C369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4481" y="1716088"/>
            <a:ext cx="990303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A42E-BA9B-434E-A5A6-F80DABA1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7398" y="6392326"/>
            <a:ext cx="266880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EBD79F09-373D-6D49-B4D7-8D443C9855AF}" type="datetime3">
              <a:rPr lang="en-NZ" smtClean="0"/>
              <a:pPr/>
              <a:t>1 March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E2CAC-AEB1-C14B-9505-0E720200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923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F2C6-3E76-594A-B6C1-6F00560A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150" y="6392326"/>
            <a:ext cx="2462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277C0314-7C4E-EF4E-B862-BC08D37552D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B72FCF-2812-7149-A29C-B1F57D5C737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11067435" y="3140352"/>
            <a:chExt cx="1147762" cy="1147762"/>
          </a:xfrm>
        </p:grpSpPr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B7717E5D-86A7-8C4B-8F38-23F5AAECAFD7}"/>
                </a:ext>
              </a:extLst>
            </p:cNvPr>
            <p:cNvSpPr/>
            <p:nvPr userDrawn="1"/>
          </p:nvSpPr>
          <p:spPr>
            <a:xfrm>
              <a:off x="11067435" y="3140352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chemeClr val="bg2">
                <a:lumMod val="85000"/>
                <a:alpha val="0"/>
              </a:schemeClr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43653EE-7F61-1648-9E54-79FE52477297}"/>
                </a:ext>
              </a:extLst>
            </p:cNvPr>
            <p:cNvGrpSpPr/>
            <p:nvPr userDrawn="1"/>
          </p:nvGrpSpPr>
          <p:grpSpPr>
            <a:xfrm>
              <a:off x="11282619" y="3283852"/>
              <a:ext cx="717377" cy="860866"/>
              <a:chOff x="11259422" y="5853738"/>
              <a:chExt cx="717377" cy="860866"/>
            </a:xfrm>
            <a:solidFill>
              <a:schemeClr val="bg2">
                <a:lumMod val="85000"/>
              </a:schemeClr>
            </a:solidFill>
          </p:grpSpPr>
          <p:sp>
            <p:nvSpPr>
              <p:cNvPr id="55" name="Freeform 127">
                <a:extLst>
                  <a:ext uri="{FF2B5EF4-FFF2-40B4-BE49-F238E27FC236}">
                    <a16:creationId xmlns:a16="http://schemas.microsoft.com/office/drawing/2014/main" id="{106867B2-7798-AF41-9315-936E1CDF5791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56" name="Freeform 128">
                <a:extLst>
                  <a:ext uri="{FF2B5EF4-FFF2-40B4-BE49-F238E27FC236}">
                    <a16:creationId xmlns:a16="http://schemas.microsoft.com/office/drawing/2014/main" id="{4247DD21-4681-A94D-91B4-41C511000102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" name="Freeform 129">
                <a:extLst>
                  <a:ext uri="{FF2B5EF4-FFF2-40B4-BE49-F238E27FC236}">
                    <a16:creationId xmlns:a16="http://schemas.microsoft.com/office/drawing/2014/main" id="{2F497712-5D57-354E-BDBE-B44BF680C092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" name="Freeform 130">
                <a:extLst>
                  <a:ext uri="{FF2B5EF4-FFF2-40B4-BE49-F238E27FC236}">
                    <a16:creationId xmlns:a16="http://schemas.microsoft.com/office/drawing/2014/main" id="{EF521D22-52A5-C54F-B709-583EBFA56FE7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" name="Freeform 131">
                <a:extLst>
                  <a:ext uri="{FF2B5EF4-FFF2-40B4-BE49-F238E27FC236}">
                    <a16:creationId xmlns:a16="http://schemas.microsoft.com/office/drawing/2014/main" id="{21D6BF55-4DB9-B04E-BBFB-57856CB9B334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60" name="Freeform 132">
                <a:extLst>
                  <a:ext uri="{FF2B5EF4-FFF2-40B4-BE49-F238E27FC236}">
                    <a16:creationId xmlns:a16="http://schemas.microsoft.com/office/drawing/2014/main" id="{020560CF-690C-D24D-90F8-2681AC0A6C95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1" name="Freeform 133">
                <a:extLst>
                  <a:ext uri="{FF2B5EF4-FFF2-40B4-BE49-F238E27FC236}">
                    <a16:creationId xmlns:a16="http://schemas.microsoft.com/office/drawing/2014/main" id="{86CF212D-CE43-A740-8900-DB258505B01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2" name="Freeform 134">
                <a:extLst>
                  <a:ext uri="{FF2B5EF4-FFF2-40B4-BE49-F238E27FC236}">
                    <a16:creationId xmlns:a16="http://schemas.microsoft.com/office/drawing/2014/main" id="{BEFEDAC9-CD48-6D4B-BD67-F334401C6C0E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90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804" r:id="rId2"/>
    <p:sldLayoutId id="2147483805" r:id="rId3"/>
    <p:sldLayoutId id="2147484073" r:id="rId4"/>
    <p:sldLayoutId id="2147483926" r:id="rId5"/>
    <p:sldLayoutId id="2147483927" r:id="rId6"/>
    <p:sldLayoutId id="2147483929" r:id="rId7"/>
    <p:sldLayoutId id="2147484077" r:id="rId8"/>
    <p:sldLayoutId id="2147484072" r:id="rId9"/>
    <p:sldLayoutId id="2147483808" r:id="rId10"/>
    <p:sldLayoutId id="2147483933" r:id="rId11"/>
    <p:sldLayoutId id="2147483806" r:id="rId12"/>
    <p:sldLayoutId id="2147483913" r:id="rId13"/>
    <p:sldLayoutId id="2147483810" r:id="rId14"/>
    <p:sldLayoutId id="2147483811" r:id="rId15"/>
    <p:sldLayoutId id="2147484148" r:id="rId16"/>
    <p:sldLayoutId id="2147484163" r:id="rId17"/>
    <p:sldLayoutId id="2147484161" r:id="rId18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00" baseline="0">
          <a:solidFill>
            <a:srgbClr val="003F66"/>
          </a:solidFill>
          <a:latin typeface="National 2" panose="02000003000000000000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5ACBF0"/>
          </p15:clr>
        </p15:guide>
        <p15:guide id="2" pos="3840" userDrawn="1">
          <p15:clr>
            <a:srgbClr val="5ACBF0"/>
          </p15:clr>
        </p15:guide>
        <p15:guide id="3" pos="6236" userDrawn="1">
          <p15:clr>
            <a:srgbClr val="F26B43"/>
          </p15:clr>
        </p15:guide>
        <p15:guide id="5" pos="5517" userDrawn="1">
          <p15:clr>
            <a:srgbClr val="F26B43"/>
          </p15:clr>
        </p15:guide>
        <p15:guide id="6" pos="4794" userDrawn="1">
          <p15:clr>
            <a:srgbClr val="F26B43"/>
          </p15:clr>
        </p15:guide>
        <p15:guide id="7" pos="4075" userDrawn="1">
          <p15:clr>
            <a:srgbClr val="F26B43"/>
          </p15:clr>
        </p15:guide>
        <p15:guide id="8" pos="3351" userDrawn="1">
          <p15:clr>
            <a:srgbClr val="F26B43"/>
          </p15:clr>
        </p15:guide>
        <p15:guide id="9" pos="2632" userDrawn="1">
          <p15:clr>
            <a:srgbClr val="F26B43"/>
          </p15:clr>
        </p15:guide>
        <p15:guide id="10" pos="1909" userDrawn="1">
          <p15:clr>
            <a:srgbClr val="F26B43"/>
          </p15:clr>
        </p15:guide>
        <p15:guide id="11" pos="1190" userDrawn="1">
          <p15:clr>
            <a:srgbClr val="F26B43"/>
          </p15:clr>
        </p15:guide>
        <p15:guide id="12" pos="459" userDrawn="1">
          <p15:clr>
            <a:srgbClr val="F26B43"/>
          </p15:clr>
        </p15:guide>
        <p15:guide id="13" orient="horz" pos="719" userDrawn="1">
          <p15:clr>
            <a:srgbClr val="F26B43"/>
          </p15:clr>
        </p15:guide>
        <p15:guide id="14" orient="horz" pos="1438" userDrawn="1">
          <p15:clr>
            <a:srgbClr val="F26B43"/>
          </p15:clr>
        </p15:guide>
        <p15:guide id="15" orient="horz" pos="2880" userDrawn="1">
          <p15:clr>
            <a:srgbClr val="F26B43"/>
          </p15:clr>
        </p15:guide>
        <p15:guide id="16" orient="horz" pos="3604" userDrawn="1">
          <p15:clr>
            <a:srgbClr val="F26B43"/>
          </p15:clr>
        </p15:guide>
        <p15:guide id="17" pos="105" userDrawn="1">
          <p15:clr>
            <a:srgbClr val="A4A3A4"/>
          </p15:clr>
        </p15:guide>
        <p15:guide id="18" pos="824" userDrawn="1">
          <p15:clr>
            <a:srgbClr val="000000"/>
          </p15:clr>
        </p15:guide>
        <p15:guide id="19" pos="1557" userDrawn="1">
          <p15:clr>
            <a:srgbClr val="A4A3A4"/>
          </p15:clr>
        </p15:guide>
        <p15:guide id="20" pos="2271" userDrawn="1">
          <p15:clr>
            <a:srgbClr val="A4A3A4"/>
          </p15:clr>
        </p15:guide>
        <p15:guide id="21" pos="2994" userDrawn="1">
          <p15:clr>
            <a:srgbClr val="A4A3A4"/>
          </p15:clr>
        </p15:guide>
        <p15:guide id="22" pos="3713" userDrawn="1">
          <p15:clr>
            <a:srgbClr val="A4A3A4"/>
          </p15:clr>
        </p15:guide>
        <p15:guide id="23" pos="4441" userDrawn="1">
          <p15:clr>
            <a:srgbClr val="A4A3A4"/>
          </p15:clr>
        </p15:guide>
        <p15:guide id="24" pos="5160" userDrawn="1">
          <p15:clr>
            <a:srgbClr val="A4A3A4"/>
          </p15:clr>
        </p15:guide>
        <p15:guide id="25" pos="5874" userDrawn="1">
          <p15:clr>
            <a:srgbClr val="A4A3A4"/>
          </p15:clr>
        </p15:guide>
        <p15:guide id="26" pos="6598" userDrawn="1">
          <p15:clr>
            <a:srgbClr val="A4A3A4"/>
          </p15:clr>
        </p15:guide>
        <p15:guide id="27" pos="7317" userDrawn="1">
          <p15:clr>
            <a:srgbClr val="A4A3A4"/>
          </p15:clr>
        </p15:guide>
        <p15:guide id="28" orient="horz" pos="362" userDrawn="1">
          <p15:clr>
            <a:srgbClr val="A4A3A4"/>
          </p15:clr>
        </p15:guide>
        <p15:guide id="29" orient="horz" pos="1081" userDrawn="1">
          <p15:clr>
            <a:srgbClr val="A4A3A4"/>
          </p15:clr>
        </p15:guide>
        <p15:guide id="30" orient="horz" pos="1799" userDrawn="1">
          <p15:clr>
            <a:srgbClr val="A4A3A4"/>
          </p15:clr>
        </p15:guide>
        <p15:guide id="31" orient="horz" pos="2523" userDrawn="1">
          <p15:clr>
            <a:srgbClr val="A4A3A4"/>
          </p15:clr>
        </p15:guide>
        <p15:guide id="32" orient="horz" pos="3247" userDrawn="1">
          <p15:clr>
            <a:srgbClr val="A4A3A4"/>
          </p15:clr>
        </p15:guide>
        <p15:guide id="33" orient="horz" pos="3974" userDrawn="1">
          <p15:clr>
            <a:srgbClr val="A4A3A4"/>
          </p15:clr>
        </p15:guide>
        <p15:guide id="34" pos="717" userDrawn="1">
          <p15:clr>
            <a:srgbClr val="5ACBF0"/>
          </p15:clr>
        </p15:guide>
        <p15:guide id="35" pos="6956" userDrawn="1">
          <p15:clr>
            <a:srgbClr val="5ACBF0"/>
          </p15:clr>
        </p15:guide>
        <p15:guide id="36" pos="6848" userDrawn="1">
          <p15:clr>
            <a:srgbClr val="000000"/>
          </p15:clr>
        </p15:guide>
        <p15:guide id="37" pos="7545" userDrawn="1">
          <p15:clr>
            <a:srgbClr val="C35EA4"/>
          </p15:clr>
        </p15:guide>
        <p15:guide id="38" orient="horz" pos="4224" userDrawn="1">
          <p15:clr>
            <a:srgbClr val="C35EA4"/>
          </p15:clr>
        </p15:guide>
        <p15:guide id="39" orient="horz" pos="94" userDrawn="1">
          <p15:clr>
            <a:srgbClr val="C35EA4"/>
          </p15:clr>
        </p15:guide>
        <p15:guide id="40" pos="131" userDrawn="1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D1A56-6FF1-D643-9147-A72E8FB2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068" y="306691"/>
            <a:ext cx="9899864" cy="1325563"/>
          </a:xfrm>
          <a:prstGeom prst="rect">
            <a:avLst/>
          </a:prstGeom>
        </p:spPr>
        <p:txBody>
          <a:bodyPr vert="horz" lIns="0" tIns="0" rIns="90000" bIns="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C179D-0066-A048-A310-51E4C369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4481" y="1716088"/>
            <a:ext cx="990303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A42E-BA9B-434E-A5A6-F80DABA1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7398" y="6392326"/>
            <a:ext cx="266880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EBD79F09-373D-6D49-B4D7-8D443C9855AF}" type="datetime3">
              <a:rPr lang="en-NZ" smtClean="0"/>
              <a:pPr/>
              <a:t>1 March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E2CAC-AEB1-C14B-9505-0E720200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923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F2C6-3E76-594A-B6C1-6F00560A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150" y="6392326"/>
            <a:ext cx="2462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277C0314-7C4E-EF4E-B862-BC08D37552D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B72FCF-2812-7149-A29C-B1F57D5C737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11067435" y="3140352"/>
            <a:chExt cx="1147762" cy="1147762"/>
          </a:xfrm>
        </p:grpSpPr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B7717E5D-86A7-8C4B-8F38-23F5AAECAFD7}"/>
                </a:ext>
              </a:extLst>
            </p:cNvPr>
            <p:cNvSpPr/>
            <p:nvPr userDrawn="1"/>
          </p:nvSpPr>
          <p:spPr>
            <a:xfrm>
              <a:off x="11067435" y="3140352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chemeClr val="bg2">
                <a:lumMod val="85000"/>
                <a:alpha val="0"/>
              </a:schemeClr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43653EE-7F61-1648-9E54-79FE52477297}"/>
                </a:ext>
              </a:extLst>
            </p:cNvPr>
            <p:cNvGrpSpPr/>
            <p:nvPr userDrawn="1"/>
          </p:nvGrpSpPr>
          <p:grpSpPr>
            <a:xfrm>
              <a:off x="11282619" y="3283852"/>
              <a:ext cx="717377" cy="860866"/>
              <a:chOff x="11259422" y="5853738"/>
              <a:chExt cx="717377" cy="860866"/>
            </a:xfrm>
            <a:solidFill>
              <a:schemeClr val="bg2">
                <a:lumMod val="85000"/>
              </a:schemeClr>
            </a:solidFill>
          </p:grpSpPr>
          <p:sp>
            <p:nvSpPr>
              <p:cNvPr id="55" name="Freeform 127">
                <a:extLst>
                  <a:ext uri="{FF2B5EF4-FFF2-40B4-BE49-F238E27FC236}">
                    <a16:creationId xmlns:a16="http://schemas.microsoft.com/office/drawing/2014/main" id="{106867B2-7798-AF41-9315-936E1CDF5791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56" name="Freeform 128">
                <a:extLst>
                  <a:ext uri="{FF2B5EF4-FFF2-40B4-BE49-F238E27FC236}">
                    <a16:creationId xmlns:a16="http://schemas.microsoft.com/office/drawing/2014/main" id="{4247DD21-4681-A94D-91B4-41C511000102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" name="Freeform 129">
                <a:extLst>
                  <a:ext uri="{FF2B5EF4-FFF2-40B4-BE49-F238E27FC236}">
                    <a16:creationId xmlns:a16="http://schemas.microsoft.com/office/drawing/2014/main" id="{2F497712-5D57-354E-BDBE-B44BF680C092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" name="Freeform 130">
                <a:extLst>
                  <a:ext uri="{FF2B5EF4-FFF2-40B4-BE49-F238E27FC236}">
                    <a16:creationId xmlns:a16="http://schemas.microsoft.com/office/drawing/2014/main" id="{EF521D22-52A5-C54F-B709-583EBFA56FE7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" name="Freeform 131">
                <a:extLst>
                  <a:ext uri="{FF2B5EF4-FFF2-40B4-BE49-F238E27FC236}">
                    <a16:creationId xmlns:a16="http://schemas.microsoft.com/office/drawing/2014/main" id="{21D6BF55-4DB9-B04E-BBFB-57856CB9B334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60" name="Freeform 132">
                <a:extLst>
                  <a:ext uri="{FF2B5EF4-FFF2-40B4-BE49-F238E27FC236}">
                    <a16:creationId xmlns:a16="http://schemas.microsoft.com/office/drawing/2014/main" id="{020560CF-690C-D24D-90F8-2681AC0A6C95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1" name="Freeform 133">
                <a:extLst>
                  <a:ext uri="{FF2B5EF4-FFF2-40B4-BE49-F238E27FC236}">
                    <a16:creationId xmlns:a16="http://schemas.microsoft.com/office/drawing/2014/main" id="{86CF212D-CE43-A740-8900-DB258505B01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2" name="Freeform 134">
                <a:extLst>
                  <a:ext uri="{FF2B5EF4-FFF2-40B4-BE49-F238E27FC236}">
                    <a16:creationId xmlns:a16="http://schemas.microsoft.com/office/drawing/2014/main" id="{BEFEDAC9-CD48-6D4B-BD67-F334401C6C0E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391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12" r:id="rId2"/>
    <p:sldLayoutId id="2147484078" r:id="rId3"/>
    <p:sldLayoutId id="2147484013" r:id="rId4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00" baseline="0">
          <a:solidFill>
            <a:srgbClr val="003F66"/>
          </a:solidFill>
          <a:latin typeface="National 2" panose="02000003000000000000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5ACBF0"/>
          </p15:clr>
        </p15:guide>
        <p15:guide id="2" pos="3840" userDrawn="1">
          <p15:clr>
            <a:srgbClr val="5ACBF0"/>
          </p15:clr>
        </p15:guide>
        <p15:guide id="3" pos="6236" userDrawn="1">
          <p15:clr>
            <a:srgbClr val="F26B43"/>
          </p15:clr>
        </p15:guide>
        <p15:guide id="5" pos="5517" userDrawn="1">
          <p15:clr>
            <a:srgbClr val="F26B43"/>
          </p15:clr>
        </p15:guide>
        <p15:guide id="6" pos="4794" userDrawn="1">
          <p15:clr>
            <a:srgbClr val="F26B43"/>
          </p15:clr>
        </p15:guide>
        <p15:guide id="7" pos="4075" userDrawn="1">
          <p15:clr>
            <a:srgbClr val="F26B43"/>
          </p15:clr>
        </p15:guide>
        <p15:guide id="8" pos="3351" userDrawn="1">
          <p15:clr>
            <a:srgbClr val="F26B43"/>
          </p15:clr>
        </p15:guide>
        <p15:guide id="9" pos="2632" userDrawn="1">
          <p15:clr>
            <a:srgbClr val="F26B43"/>
          </p15:clr>
        </p15:guide>
        <p15:guide id="10" pos="1909" userDrawn="1">
          <p15:clr>
            <a:srgbClr val="F26B43"/>
          </p15:clr>
        </p15:guide>
        <p15:guide id="11" pos="1190" userDrawn="1">
          <p15:clr>
            <a:srgbClr val="F26B43"/>
          </p15:clr>
        </p15:guide>
        <p15:guide id="12" pos="459" userDrawn="1">
          <p15:clr>
            <a:srgbClr val="F26B43"/>
          </p15:clr>
        </p15:guide>
        <p15:guide id="13" orient="horz" pos="719" userDrawn="1">
          <p15:clr>
            <a:srgbClr val="F26B43"/>
          </p15:clr>
        </p15:guide>
        <p15:guide id="14" orient="horz" pos="1438" userDrawn="1">
          <p15:clr>
            <a:srgbClr val="F26B43"/>
          </p15:clr>
        </p15:guide>
        <p15:guide id="15" orient="horz" pos="2880" userDrawn="1">
          <p15:clr>
            <a:srgbClr val="F26B43"/>
          </p15:clr>
        </p15:guide>
        <p15:guide id="16" orient="horz" pos="3604" userDrawn="1">
          <p15:clr>
            <a:srgbClr val="F26B43"/>
          </p15:clr>
        </p15:guide>
        <p15:guide id="17" pos="105" userDrawn="1">
          <p15:clr>
            <a:srgbClr val="A4A3A4"/>
          </p15:clr>
        </p15:guide>
        <p15:guide id="18" pos="824" userDrawn="1">
          <p15:clr>
            <a:srgbClr val="000000"/>
          </p15:clr>
        </p15:guide>
        <p15:guide id="19" pos="1557" userDrawn="1">
          <p15:clr>
            <a:srgbClr val="A4A3A4"/>
          </p15:clr>
        </p15:guide>
        <p15:guide id="20" pos="2271" userDrawn="1">
          <p15:clr>
            <a:srgbClr val="A4A3A4"/>
          </p15:clr>
        </p15:guide>
        <p15:guide id="21" pos="2994" userDrawn="1">
          <p15:clr>
            <a:srgbClr val="A4A3A4"/>
          </p15:clr>
        </p15:guide>
        <p15:guide id="22" pos="3713" userDrawn="1">
          <p15:clr>
            <a:srgbClr val="A4A3A4"/>
          </p15:clr>
        </p15:guide>
        <p15:guide id="23" pos="4441" userDrawn="1">
          <p15:clr>
            <a:srgbClr val="A4A3A4"/>
          </p15:clr>
        </p15:guide>
        <p15:guide id="24" pos="5160" userDrawn="1">
          <p15:clr>
            <a:srgbClr val="A4A3A4"/>
          </p15:clr>
        </p15:guide>
        <p15:guide id="25" pos="5874" userDrawn="1">
          <p15:clr>
            <a:srgbClr val="A4A3A4"/>
          </p15:clr>
        </p15:guide>
        <p15:guide id="26" pos="6598" userDrawn="1">
          <p15:clr>
            <a:srgbClr val="A4A3A4"/>
          </p15:clr>
        </p15:guide>
        <p15:guide id="27" pos="7317" userDrawn="1">
          <p15:clr>
            <a:srgbClr val="A4A3A4"/>
          </p15:clr>
        </p15:guide>
        <p15:guide id="28" orient="horz" pos="362" userDrawn="1">
          <p15:clr>
            <a:srgbClr val="A4A3A4"/>
          </p15:clr>
        </p15:guide>
        <p15:guide id="29" orient="horz" pos="1081" userDrawn="1">
          <p15:clr>
            <a:srgbClr val="A4A3A4"/>
          </p15:clr>
        </p15:guide>
        <p15:guide id="30" orient="horz" pos="1799" userDrawn="1">
          <p15:clr>
            <a:srgbClr val="A4A3A4"/>
          </p15:clr>
        </p15:guide>
        <p15:guide id="31" orient="horz" pos="2523" userDrawn="1">
          <p15:clr>
            <a:srgbClr val="A4A3A4"/>
          </p15:clr>
        </p15:guide>
        <p15:guide id="32" orient="horz" pos="3247" userDrawn="1">
          <p15:clr>
            <a:srgbClr val="A4A3A4"/>
          </p15:clr>
        </p15:guide>
        <p15:guide id="33" orient="horz" pos="3974" userDrawn="1">
          <p15:clr>
            <a:srgbClr val="A4A3A4"/>
          </p15:clr>
        </p15:guide>
        <p15:guide id="34" pos="717" userDrawn="1">
          <p15:clr>
            <a:srgbClr val="5ACBF0"/>
          </p15:clr>
        </p15:guide>
        <p15:guide id="35" pos="6956" userDrawn="1">
          <p15:clr>
            <a:srgbClr val="5ACBF0"/>
          </p15:clr>
        </p15:guide>
        <p15:guide id="36" pos="6848" userDrawn="1">
          <p15:clr>
            <a:srgbClr val="000000"/>
          </p15:clr>
        </p15:guide>
        <p15:guide id="37" pos="7545" userDrawn="1">
          <p15:clr>
            <a:srgbClr val="C35EA4"/>
          </p15:clr>
        </p15:guide>
        <p15:guide id="38" orient="horz" pos="4224" userDrawn="1">
          <p15:clr>
            <a:srgbClr val="C35EA4"/>
          </p15:clr>
        </p15:guide>
        <p15:guide id="39" orient="horz" pos="94" userDrawn="1">
          <p15:clr>
            <a:srgbClr val="C35EA4"/>
          </p15:clr>
        </p15:guide>
        <p15:guide id="40" pos="131" userDrawn="1">
          <p15:clr>
            <a:srgbClr val="C35E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D1A56-6FF1-D643-9147-A72E8FB2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068" y="306691"/>
            <a:ext cx="9899864" cy="1325563"/>
          </a:xfrm>
          <a:prstGeom prst="rect">
            <a:avLst/>
          </a:prstGeom>
        </p:spPr>
        <p:txBody>
          <a:bodyPr vert="horz" lIns="0" tIns="0" rIns="90000" bIns="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C179D-0066-A048-A310-51E4C369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4481" y="1716088"/>
            <a:ext cx="990303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A42E-BA9B-434E-A5A6-F80DABA1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7398" y="6392326"/>
            <a:ext cx="266880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EBD79F09-373D-6D49-B4D7-8D443C9855AF}" type="datetime3">
              <a:rPr lang="en-NZ" smtClean="0"/>
              <a:pPr/>
              <a:t>1 March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E2CAC-AEB1-C14B-9505-0E720200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923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F2C6-3E76-594A-B6C1-6F00560A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150" y="6392326"/>
            <a:ext cx="2462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277C0314-7C4E-EF4E-B862-BC08D37552D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B72FCF-2812-7149-A29C-B1F57D5C737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11067435" y="3140352"/>
            <a:chExt cx="1147762" cy="1147762"/>
          </a:xfrm>
        </p:grpSpPr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B7717E5D-86A7-8C4B-8F38-23F5AAECAFD7}"/>
                </a:ext>
              </a:extLst>
            </p:cNvPr>
            <p:cNvSpPr/>
            <p:nvPr userDrawn="1"/>
          </p:nvSpPr>
          <p:spPr>
            <a:xfrm>
              <a:off x="11067435" y="3140352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chemeClr val="bg2">
                <a:lumMod val="85000"/>
                <a:alpha val="0"/>
              </a:schemeClr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43653EE-7F61-1648-9E54-79FE52477297}"/>
                </a:ext>
              </a:extLst>
            </p:cNvPr>
            <p:cNvGrpSpPr/>
            <p:nvPr userDrawn="1"/>
          </p:nvGrpSpPr>
          <p:grpSpPr>
            <a:xfrm>
              <a:off x="11282619" y="3283852"/>
              <a:ext cx="717377" cy="860866"/>
              <a:chOff x="11259422" y="5853738"/>
              <a:chExt cx="717377" cy="860866"/>
            </a:xfrm>
            <a:solidFill>
              <a:schemeClr val="bg2">
                <a:lumMod val="85000"/>
              </a:schemeClr>
            </a:solidFill>
          </p:grpSpPr>
          <p:sp>
            <p:nvSpPr>
              <p:cNvPr id="55" name="Freeform 127">
                <a:extLst>
                  <a:ext uri="{FF2B5EF4-FFF2-40B4-BE49-F238E27FC236}">
                    <a16:creationId xmlns:a16="http://schemas.microsoft.com/office/drawing/2014/main" id="{106867B2-7798-AF41-9315-936E1CDF5791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56" name="Freeform 128">
                <a:extLst>
                  <a:ext uri="{FF2B5EF4-FFF2-40B4-BE49-F238E27FC236}">
                    <a16:creationId xmlns:a16="http://schemas.microsoft.com/office/drawing/2014/main" id="{4247DD21-4681-A94D-91B4-41C511000102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" name="Freeform 129">
                <a:extLst>
                  <a:ext uri="{FF2B5EF4-FFF2-40B4-BE49-F238E27FC236}">
                    <a16:creationId xmlns:a16="http://schemas.microsoft.com/office/drawing/2014/main" id="{2F497712-5D57-354E-BDBE-B44BF680C092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" name="Freeform 130">
                <a:extLst>
                  <a:ext uri="{FF2B5EF4-FFF2-40B4-BE49-F238E27FC236}">
                    <a16:creationId xmlns:a16="http://schemas.microsoft.com/office/drawing/2014/main" id="{EF521D22-52A5-C54F-B709-583EBFA56FE7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" name="Freeform 131">
                <a:extLst>
                  <a:ext uri="{FF2B5EF4-FFF2-40B4-BE49-F238E27FC236}">
                    <a16:creationId xmlns:a16="http://schemas.microsoft.com/office/drawing/2014/main" id="{21D6BF55-4DB9-B04E-BBFB-57856CB9B334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60" name="Freeform 132">
                <a:extLst>
                  <a:ext uri="{FF2B5EF4-FFF2-40B4-BE49-F238E27FC236}">
                    <a16:creationId xmlns:a16="http://schemas.microsoft.com/office/drawing/2014/main" id="{020560CF-690C-D24D-90F8-2681AC0A6C95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1" name="Freeform 133">
                <a:extLst>
                  <a:ext uri="{FF2B5EF4-FFF2-40B4-BE49-F238E27FC236}">
                    <a16:creationId xmlns:a16="http://schemas.microsoft.com/office/drawing/2014/main" id="{86CF212D-CE43-A740-8900-DB258505B01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2" name="Freeform 134">
                <a:extLst>
                  <a:ext uri="{FF2B5EF4-FFF2-40B4-BE49-F238E27FC236}">
                    <a16:creationId xmlns:a16="http://schemas.microsoft.com/office/drawing/2014/main" id="{BEFEDAC9-CD48-6D4B-BD67-F334401C6C0E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562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3803" r:id="rId2"/>
    <p:sldLayoutId id="2147483801" r:id="rId3"/>
    <p:sldLayoutId id="2147483936" r:id="rId4"/>
    <p:sldLayoutId id="2147484016" r:id="rId5"/>
    <p:sldLayoutId id="2147484020" r:id="rId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00" baseline="0">
          <a:solidFill>
            <a:srgbClr val="003F66"/>
          </a:solidFill>
          <a:latin typeface="National 2" panose="02000003000000000000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5ACBF0"/>
          </p15:clr>
        </p15:guide>
        <p15:guide id="2" pos="3840" userDrawn="1">
          <p15:clr>
            <a:srgbClr val="5ACBF0"/>
          </p15:clr>
        </p15:guide>
        <p15:guide id="3" pos="6236" userDrawn="1">
          <p15:clr>
            <a:srgbClr val="F26B43"/>
          </p15:clr>
        </p15:guide>
        <p15:guide id="5" pos="5517" userDrawn="1">
          <p15:clr>
            <a:srgbClr val="F26B43"/>
          </p15:clr>
        </p15:guide>
        <p15:guide id="6" pos="4794" userDrawn="1">
          <p15:clr>
            <a:srgbClr val="F26B43"/>
          </p15:clr>
        </p15:guide>
        <p15:guide id="7" pos="4075" userDrawn="1">
          <p15:clr>
            <a:srgbClr val="F26B43"/>
          </p15:clr>
        </p15:guide>
        <p15:guide id="8" pos="3351" userDrawn="1">
          <p15:clr>
            <a:srgbClr val="F26B43"/>
          </p15:clr>
        </p15:guide>
        <p15:guide id="9" pos="2632" userDrawn="1">
          <p15:clr>
            <a:srgbClr val="F26B43"/>
          </p15:clr>
        </p15:guide>
        <p15:guide id="10" pos="1909" userDrawn="1">
          <p15:clr>
            <a:srgbClr val="F26B43"/>
          </p15:clr>
        </p15:guide>
        <p15:guide id="11" pos="1190" userDrawn="1">
          <p15:clr>
            <a:srgbClr val="F26B43"/>
          </p15:clr>
        </p15:guide>
        <p15:guide id="12" pos="459" userDrawn="1">
          <p15:clr>
            <a:srgbClr val="F26B43"/>
          </p15:clr>
        </p15:guide>
        <p15:guide id="13" orient="horz" pos="719" userDrawn="1">
          <p15:clr>
            <a:srgbClr val="F26B43"/>
          </p15:clr>
        </p15:guide>
        <p15:guide id="14" orient="horz" pos="1438" userDrawn="1">
          <p15:clr>
            <a:srgbClr val="F26B43"/>
          </p15:clr>
        </p15:guide>
        <p15:guide id="15" orient="horz" pos="2880" userDrawn="1">
          <p15:clr>
            <a:srgbClr val="F26B43"/>
          </p15:clr>
        </p15:guide>
        <p15:guide id="16" orient="horz" pos="3604" userDrawn="1">
          <p15:clr>
            <a:srgbClr val="F26B43"/>
          </p15:clr>
        </p15:guide>
        <p15:guide id="17" pos="105" userDrawn="1">
          <p15:clr>
            <a:srgbClr val="A4A3A4"/>
          </p15:clr>
        </p15:guide>
        <p15:guide id="18" pos="824" userDrawn="1">
          <p15:clr>
            <a:srgbClr val="000000"/>
          </p15:clr>
        </p15:guide>
        <p15:guide id="19" pos="1557" userDrawn="1">
          <p15:clr>
            <a:srgbClr val="A4A3A4"/>
          </p15:clr>
        </p15:guide>
        <p15:guide id="20" pos="2271" userDrawn="1">
          <p15:clr>
            <a:srgbClr val="A4A3A4"/>
          </p15:clr>
        </p15:guide>
        <p15:guide id="21" pos="2994" userDrawn="1">
          <p15:clr>
            <a:srgbClr val="A4A3A4"/>
          </p15:clr>
        </p15:guide>
        <p15:guide id="22" pos="3713" userDrawn="1">
          <p15:clr>
            <a:srgbClr val="A4A3A4"/>
          </p15:clr>
        </p15:guide>
        <p15:guide id="23" pos="4441" userDrawn="1">
          <p15:clr>
            <a:srgbClr val="A4A3A4"/>
          </p15:clr>
        </p15:guide>
        <p15:guide id="24" pos="5160" userDrawn="1">
          <p15:clr>
            <a:srgbClr val="A4A3A4"/>
          </p15:clr>
        </p15:guide>
        <p15:guide id="25" pos="5874" userDrawn="1">
          <p15:clr>
            <a:srgbClr val="A4A3A4"/>
          </p15:clr>
        </p15:guide>
        <p15:guide id="26" pos="6598" userDrawn="1">
          <p15:clr>
            <a:srgbClr val="A4A3A4"/>
          </p15:clr>
        </p15:guide>
        <p15:guide id="27" pos="7317" userDrawn="1">
          <p15:clr>
            <a:srgbClr val="A4A3A4"/>
          </p15:clr>
        </p15:guide>
        <p15:guide id="28" orient="horz" pos="362" userDrawn="1">
          <p15:clr>
            <a:srgbClr val="A4A3A4"/>
          </p15:clr>
        </p15:guide>
        <p15:guide id="29" orient="horz" pos="1081" userDrawn="1">
          <p15:clr>
            <a:srgbClr val="A4A3A4"/>
          </p15:clr>
        </p15:guide>
        <p15:guide id="30" orient="horz" pos="1799" userDrawn="1">
          <p15:clr>
            <a:srgbClr val="A4A3A4"/>
          </p15:clr>
        </p15:guide>
        <p15:guide id="31" orient="horz" pos="2523" userDrawn="1">
          <p15:clr>
            <a:srgbClr val="A4A3A4"/>
          </p15:clr>
        </p15:guide>
        <p15:guide id="32" orient="horz" pos="3247" userDrawn="1">
          <p15:clr>
            <a:srgbClr val="A4A3A4"/>
          </p15:clr>
        </p15:guide>
        <p15:guide id="33" orient="horz" pos="3974" userDrawn="1">
          <p15:clr>
            <a:srgbClr val="A4A3A4"/>
          </p15:clr>
        </p15:guide>
        <p15:guide id="34" pos="717" userDrawn="1">
          <p15:clr>
            <a:srgbClr val="5ACBF0"/>
          </p15:clr>
        </p15:guide>
        <p15:guide id="35" pos="6956" userDrawn="1">
          <p15:clr>
            <a:srgbClr val="5ACBF0"/>
          </p15:clr>
        </p15:guide>
        <p15:guide id="36" pos="6848" userDrawn="1">
          <p15:clr>
            <a:srgbClr val="000000"/>
          </p15:clr>
        </p15:guide>
        <p15:guide id="37" pos="7545" userDrawn="1">
          <p15:clr>
            <a:srgbClr val="C35EA4"/>
          </p15:clr>
        </p15:guide>
        <p15:guide id="38" orient="horz" pos="4224" userDrawn="1">
          <p15:clr>
            <a:srgbClr val="C35EA4"/>
          </p15:clr>
        </p15:guide>
        <p15:guide id="39" orient="horz" pos="94" userDrawn="1">
          <p15:clr>
            <a:srgbClr val="C35EA4"/>
          </p15:clr>
        </p15:guide>
        <p15:guide id="40" pos="131" userDrawn="1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D1A56-6FF1-D643-9147-A72E8FB27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068" y="306691"/>
            <a:ext cx="9899864" cy="1325563"/>
          </a:xfrm>
          <a:prstGeom prst="rect">
            <a:avLst/>
          </a:prstGeom>
        </p:spPr>
        <p:txBody>
          <a:bodyPr vert="horz" lIns="0" tIns="0" rIns="90000" bIns="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C179D-0066-A048-A310-51E4C369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4481" y="1716088"/>
            <a:ext cx="990303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2A42E-BA9B-434E-A5A6-F80DABA1A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57398" y="6392326"/>
            <a:ext cx="266880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EBD79F09-373D-6D49-B4D7-8D443C9855AF}" type="datetime3">
              <a:rPr lang="en-NZ" smtClean="0"/>
              <a:pPr/>
              <a:t>1 March 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E2CAC-AEB1-C14B-9505-0E7202002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9232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F2C6-3E76-594A-B6C1-6F00560A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7150" y="6392326"/>
            <a:ext cx="2462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-50" baseline="0">
                <a:solidFill>
                  <a:srgbClr val="003F66"/>
                </a:solidFill>
                <a:latin typeface="National 2" panose="02000003000000000000" pitchFamily="2" charset="77"/>
                <a:cs typeface="Arial" panose="020B0604020202020204" pitchFamily="34" charset="0"/>
              </a:defRPr>
            </a:lvl1pPr>
          </a:lstStyle>
          <a:p>
            <a:fld id="{277C0314-7C4E-EF4E-B862-BC08D37552D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4B72FCF-2812-7149-A29C-B1F57D5C7370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047200" y="5713200"/>
            <a:ext cx="1144800" cy="1144800"/>
            <a:chOff x="11067435" y="3140352"/>
            <a:chExt cx="1147762" cy="1147762"/>
          </a:xfrm>
        </p:grpSpPr>
        <p:sp>
          <p:nvSpPr>
            <p:cNvPr id="53" name="Freeform 125">
              <a:extLst>
                <a:ext uri="{FF2B5EF4-FFF2-40B4-BE49-F238E27FC236}">
                  <a16:creationId xmlns:a16="http://schemas.microsoft.com/office/drawing/2014/main" id="{B7717E5D-86A7-8C4B-8F38-23F5AAECAFD7}"/>
                </a:ext>
              </a:extLst>
            </p:cNvPr>
            <p:cNvSpPr/>
            <p:nvPr userDrawn="1"/>
          </p:nvSpPr>
          <p:spPr>
            <a:xfrm>
              <a:off x="11067435" y="3140352"/>
              <a:ext cx="1147762" cy="1147762"/>
            </a:xfrm>
            <a:custGeom>
              <a:avLst/>
              <a:gdLst>
                <a:gd name="connsiteX0" fmla="*/ 0 w 2565400"/>
                <a:gd name="connsiteY0" fmla="*/ 0 h 2565400"/>
                <a:gd name="connsiteX1" fmla="*/ 2565400 w 2565400"/>
                <a:gd name="connsiteY1" fmla="*/ 0 h 2565400"/>
                <a:gd name="connsiteX2" fmla="*/ 2565400 w 2565400"/>
                <a:gd name="connsiteY2" fmla="*/ 2565400 h 2565400"/>
                <a:gd name="connsiteX3" fmla="*/ 0 w 2565400"/>
                <a:gd name="connsiteY3" fmla="*/ 2565400 h 256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5400" h="2565400">
                  <a:moveTo>
                    <a:pt x="0" y="0"/>
                  </a:moveTo>
                  <a:lnTo>
                    <a:pt x="2565400" y="0"/>
                  </a:lnTo>
                  <a:lnTo>
                    <a:pt x="2565400" y="2565400"/>
                  </a:lnTo>
                  <a:lnTo>
                    <a:pt x="0" y="2565400"/>
                  </a:lnTo>
                  <a:close/>
                </a:path>
              </a:pathLst>
            </a:custGeom>
            <a:solidFill>
              <a:schemeClr val="bg2">
                <a:lumMod val="85000"/>
                <a:alpha val="0"/>
              </a:schemeClr>
            </a:solidFill>
            <a:ln w="94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43653EE-7F61-1648-9E54-79FE52477297}"/>
                </a:ext>
              </a:extLst>
            </p:cNvPr>
            <p:cNvGrpSpPr/>
            <p:nvPr userDrawn="1"/>
          </p:nvGrpSpPr>
          <p:grpSpPr>
            <a:xfrm>
              <a:off x="11282619" y="3283852"/>
              <a:ext cx="717377" cy="860866"/>
              <a:chOff x="11259422" y="5853738"/>
              <a:chExt cx="717377" cy="860866"/>
            </a:xfrm>
            <a:solidFill>
              <a:schemeClr val="bg2">
                <a:lumMod val="85000"/>
              </a:schemeClr>
            </a:solidFill>
          </p:grpSpPr>
          <p:sp>
            <p:nvSpPr>
              <p:cNvPr id="55" name="Freeform 127">
                <a:extLst>
                  <a:ext uri="{FF2B5EF4-FFF2-40B4-BE49-F238E27FC236}">
                    <a16:creationId xmlns:a16="http://schemas.microsoft.com/office/drawing/2014/main" id="{106867B2-7798-AF41-9315-936E1CDF5791}"/>
                  </a:ext>
                </a:extLst>
              </p:cNvPr>
              <p:cNvSpPr/>
              <p:nvPr/>
            </p:nvSpPr>
            <p:spPr>
              <a:xfrm>
                <a:off x="11260107" y="5853738"/>
                <a:ext cx="716284" cy="661761"/>
              </a:xfrm>
              <a:custGeom>
                <a:avLst/>
                <a:gdLst>
                  <a:gd name="connsiteX0" fmla="*/ 1592724 w 1600990"/>
                  <a:gd name="connsiteY0" fmla="*/ 544654 h 1479124"/>
                  <a:gd name="connsiteX1" fmla="*/ 1442980 w 1600990"/>
                  <a:gd name="connsiteY1" fmla="*/ 477938 h 1479124"/>
                  <a:gd name="connsiteX2" fmla="*/ 1368584 w 1600990"/>
                  <a:gd name="connsiteY2" fmla="*/ 584845 h 1479124"/>
                  <a:gd name="connsiteX3" fmla="*/ 1368584 w 1600990"/>
                  <a:gd name="connsiteY3" fmla="*/ 584845 h 1479124"/>
                  <a:gd name="connsiteX4" fmla="*/ 1341505 w 1600990"/>
                  <a:gd name="connsiteY4" fmla="*/ 622851 h 1479124"/>
                  <a:gd name="connsiteX5" fmla="*/ 1337039 w 1600990"/>
                  <a:gd name="connsiteY5" fmla="*/ 624561 h 1479124"/>
                  <a:gd name="connsiteX6" fmla="*/ 912418 w 1600990"/>
                  <a:gd name="connsiteY6" fmla="*/ 787606 h 1479124"/>
                  <a:gd name="connsiteX7" fmla="*/ 912418 w 1600990"/>
                  <a:gd name="connsiteY7" fmla="*/ 787606 h 1479124"/>
                  <a:gd name="connsiteX8" fmla="*/ 898071 w 1600990"/>
                  <a:gd name="connsiteY8" fmla="*/ 786181 h 1479124"/>
                  <a:gd name="connsiteX9" fmla="*/ 902821 w 1600990"/>
                  <a:gd name="connsiteY9" fmla="*/ 772594 h 1479124"/>
                  <a:gd name="connsiteX10" fmla="*/ 902821 w 1600990"/>
                  <a:gd name="connsiteY10" fmla="*/ 772594 h 1479124"/>
                  <a:gd name="connsiteX11" fmla="*/ 1229102 w 1600990"/>
                  <a:gd name="connsiteY11" fmla="*/ 457430 h 1479124"/>
                  <a:gd name="connsiteX12" fmla="*/ 1232998 w 1600990"/>
                  <a:gd name="connsiteY12" fmla="*/ 453724 h 1479124"/>
                  <a:gd name="connsiteX13" fmla="*/ 1279175 w 1600990"/>
                  <a:gd name="connsiteY13" fmla="*/ 445363 h 1479124"/>
                  <a:gd name="connsiteX14" fmla="*/ 1279175 w 1600990"/>
                  <a:gd name="connsiteY14" fmla="*/ 445363 h 1479124"/>
                  <a:gd name="connsiteX15" fmla="*/ 1432719 w 1600990"/>
                  <a:gd name="connsiteY15" fmla="*/ 387541 h 1479124"/>
                  <a:gd name="connsiteX16" fmla="*/ 1374893 w 1600990"/>
                  <a:gd name="connsiteY16" fmla="*/ 234001 h 1479124"/>
                  <a:gd name="connsiteX17" fmla="*/ 1221349 w 1600990"/>
                  <a:gd name="connsiteY17" fmla="*/ 291823 h 1479124"/>
                  <a:gd name="connsiteX18" fmla="*/ 1219696 w 1600990"/>
                  <a:gd name="connsiteY18" fmla="*/ 383698 h 1479124"/>
                  <a:gd name="connsiteX19" fmla="*/ 1219696 w 1600990"/>
                  <a:gd name="connsiteY19" fmla="*/ 383698 h 1479124"/>
                  <a:gd name="connsiteX20" fmla="*/ 1210289 w 1600990"/>
                  <a:gd name="connsiteY20" fmla="*/ 429876 h 1479124"/>
                  <a:gd name="connsiteX21" fmla="*/ 1206869 w 1600990"/>
                  <a:gd name="connsiteY21" fmla="*/ 433201 h 1479124"/>
                  <a:gd name="connsiteX22" fmla="*/ 879638 w 1600990"/>
                  <a:gd name="connsiteY22" fmla="*/ 749125 h 1479124"/>
                  <a:gd name="connsiteX23" fmla="*/ 879638 w 1600990"/>
                  <a:gd name="connsiteY23" fmla="*/ 749125 h 1479124"/>
                  <a:gd name="connsiteX24" fmla="*/ 865861 w 1600990"/>
                  <a:gd name="connsiteY24" fmla="*/ 753401 h 1479124"/>
                  <a:gd name="connsiteX25" fmla="*/ 865005 w 1600990"/>
                  <a:gd name="connsiteY25" fmla="*/ 738959 h 1479124"/>
                  <a:gd name="connsiteX26" fmla="*/ 865005 w 1600990"/>
                  <a:gd name="connsiteY26" fmla="*/ 738389 h 1479124"/>
                  <a:gd name="connsiteX27" fmla="*/ 1042493 w 1600990"/>
                  <a:gd name="connsiteY27" fmla="*/ 320704 h 1479124"/>
                  <a:gd name="connsiteX28" fmla="*/ 1044583 w 1600990"/>
                  <a:gd name="connsiteY28" fmla="*/ 315763 h 1479124"/>
                  <a:gd name="connsiteX29" fmla="*/ 1083825 w 1600990"/>
                  <a:gd name="connsiteY29" fmla="*/ 290109 h 1479124"/>
                  <a:gd name="connsiteX30" fmla="*/ 1083825 w 1600990"/>
                  <a:gd name="connsiteY30" fmla="*/ 290109 h 1479124"/>
                  <a:gd name="connsiteX31" fmla="*/ 1202204 w 1600990"/>
                  <a:gd name="connsiteY31" fmla="*/ 176900 h 1479124"/>
                  <a:gd name="connsiteX32" fmla="*/ 1088993 w 1600990"/>
                  <a:gd name="connsiteY32" fmla="*/ 58521 h 1479124"/>
                  <a:gd name="connsiteX33" fmla="*/ 970614 w 1600990"/>
                  <a:gd name="connsiteY33" fmla="*/ 171730 h 1479124"/>
                  <a:gd name="connsiteX34" fmla="*/ 1004962 w 1600990"/>
                  <a:gd name="connsiteY34" fmla="*/ 256664 h 1479124"/>
                  <a:gd name="connsiteX35" fmla="*/ 1004962 w 1600990"/>
                  <a:gd name="connsiteY35" fmla="*/ 256664 h 1479124"/>
                  <a:gd name="connsiteX36" fmla="*/ 1013704 w 1600990"/>
                  <a:gd name="connsiteY36" fmla="*/ 302746 h 1479124"/>
                  <a:gd name="connsiteX37" fmla="*/ 1011803 w 1600990"/>
                  <a:gd name="connsiteY37" fmla="*/ 307211 h 1479124"/>
                  <a:gd name="connsiteX38" fmla="*/ 834126 w 1600990"/>
                  <a:gd name="connsiteY38" fmla="*/ 725847 h 1479124"/>
                  <a:gd name="connsiteX39" fmla="*/ 834126 w 1600990"/>
                  <a:gd name="connsiteY39" fmla="*/ 725847 h 1479124"/>
                  <a:gd name="connsiteX40" fmla="*/ 823104 w 1600990"/>
                  <a:gd name="connsiteY40" fmla="*/ 735348 h 1479124"/>
                  <a:gd name="connsiteX41" fmla="*/ 816643 w 1600990"/>
                  <a:gd name="connsiteY41" fmla="*/ 722426 h 1479124"/>
                  <a:gd name="connsiteX42" fmla="*/ 816643 w 1600990"/>
                  <a:gd name="connsiteY42" fmla="*/ 262650 h 1479124"/>
                  <a:gd name="connsiteX43" fmla="*/ 842772 w 1600990"/>
                  <a:gd name="connsiteY43" fmla="*/ 223693 h 1479124"/>
                  <a:gd name="connsiteX44" fmla="*/ 842772 w 1600990"/>
                  <a:gd name="connsiteY44" fmla="*/ 223693 h 1479124"/>
                  <a:gd name="connsiteX45" fmla="*/ 907762 w 1600990"/>
                  <a:gd name="connsiteY45" fmla="*/ 73192 h 1479124"/>
                  <a:gd name="connsiteX46" fmla="*/ 757259 w 1600990"/>
                  <a:gd name="connsiteY46" fmla="*/ 8205 h 1479124"/>
                  <a:gd name="connsiteX47" fmla="*/ 692268 w 1600990"/>
                  <a:gd name="connsiteY47" fmla="*/ 158705 h 1479124"/>
                  <a:gd name="connsiteX48" fmla="*/ 757259 w 1600990"/>
                  <a:gd name="connsiteY48" fmla="*/ 223693 h 1479124"/>
                  <a:gd name="connsiteX49" fmla="*/ 757259 w 1600990"/>
                  <a:gd name="connsiteY49" fmla="*/ 223693 h 1479124"/>
                  <a:gd name="connsiteX50" fmla="*/ 783293 w 1600990"/>
                  <a:gd name="connsiteY50" fmla="*/ 262650 h 1479124"/>
                  <a:gd name="connsiteX51" fmla="*/ 783293 w 1600990"/>
                  <a:gd name="connsiteY51" fmla="*/ 722331 h 1479124"/>
                  <a:gd name="connsiteX52" fmla="*/ 776832 w 1600990"/>
                  <a:gd name="connsiteY52" fmla="*/ 735253 h 1479124"/>
                  <a:gd name="connsiteX53" fmla="*/ 765810 w 1600990"/>
                  <a:gd name="connsiteY53" fmla="*/ 725752 h 1479124"/>
                  <a:gd name="connsiteX54" fmla="*/ 765810 w 1600990"/>
                  <a:gd name="connsiteY54" fmla="*/ 725752 h 1479124"/>
                  <a:gd name="connsiteX55" fmla="*/ 588322 w 1600990"/>
                  <a:gd name="connsiteY55" fmla="*/ 307687 h 1479124"/>
                  <a:gd name="connsiteX56" fmla="*/ 586232 w 1600990"/>
                  <a:gd name="connsiteY56" fmla="*/ 302746 h 1479124"/>
                  <a:gd name="connsiteX57" fmla="*/ 594973 w 1600990"/>
                  <a:gd name="connsiteY57" fmla="*/ 256664 h 1479124"/>
                  <a:gd name="connsiteX58" fmla="*/ 594973 w 1600990"/>
                  <a:gd name="connsiteY58" fmla="*/ 256664 h 1479124"/>
                  <a:gd name="connsiteX59" fmla="*/ 595980 w 1600990"/>
                  <a:gd name="connsiteY59" fmla="*/ 92600 h 1479124"/>
                  <a:gd name="connsiteX60" fmla="*/ 431919 w 1600990"/>
                  <a:gd name="connsiteY60" fmla="*/ 91589 h 1479124"/>
                  <a:gd name="connsiteX61" fmla="*/ 430909 w 1600990"/>
                  <a:gd name="connsiteY61" fmla="*/ 255654 h 1479124"/>
                  <a:gd name="connsiteX62" fmla="*/ 516111 w 1600990"/>
                  <a:gd name="connsiteY62" fmla="*/ 290109 h 1479124"/>
                  <a:gd name="connsiteX63" fmla="*/ 516111 w 1600990"/>
                  <a:gd name="connsiteY63" fmla="*/ 290109 h 1479124"/>
                  <a:gd name="connsiteX64" fmla="*/ 555352 w 1600990"/>
                  <a:gd name="connsiteY64" fmla="*/ 315763 h 1479124"/>
                  <a:gd name="connsiteX65" fmla="*/ 557442 w 1600990"/>
                  <a:gd name="connsiteY65" fmla="*/ 320704 h 1479124"/>
                  <a:gd name="connsiteX66" fmla="*/ 734740 w 1600990"/>
                  <a:gd name="connsiteY66" fmla="*/ 738294 h 1479124"/>
                  <a:gd name="connsiteX67" fmla="*/ 734740 w 1600990"/>
                  <a:gd name="connsiteY67" fmla="*/ 738864 h 1479124"/>
                  <a:gd name="connsiteX68" fmla="*/ 733885 w 1600990"/>
                  <a:gd name="connsiteY68" fmla="*/ 753306 h 1479124"/>
                  <a:gd name="connsiteX69" fmla="*/ 720108 w 1600990"/>
                  <a:gd name="connsiteY69" fmla="*/ 749030 h 1479124"/>
                  <a:gd name="connsiteX70" fmla="*/ 720108 w 1600990"/>
                  <a:gd name="connsiteY70" fmla="*/ 749030 h 1479124"/>
                  <a:gd name="connsiteX71" fmla="*/ 393922 w 1600990"/>
                  <a:gd name="connsiteY71" fmla="*/ 433391 h 1479124"/>
                  <a:gd name="connsiteX72" fmla="*/ 390121 w 1600990"/>
                  <a:gd name="connsiteY72" fmla="*/ 429686 h 1479124"/>
                  <a:gd name="connsiteX73" fmla="*/ 380620 w 1600990"/>
                  <a:gd name="connsiteY73" fmla="*/ 383888 h 1479124"/>
                  <a:gd name="connsiteX74" fmla="*/ 380620 w 1600990"/>
                  <a:gd name="connsiteY74" fmla="*/ 383888 h 1479124"/>
                  <a:gd name="connsiteX75" fmla="*/ 317300 w 1600990"/>
                  <a:gd name="connsiteY75" fmla="*/ 232678 h 1479124"/>
                  <a:gd name="connsiteX76" fmla="*/ 166090 w 1600990"/>
                  <a:gd name="connsiteY76" fmla="*/ 295997 h 1479124"/>
                  <a:gd name="connsiteX77" fmla="*/ 229409 w 1600990"/>
                  <a:gd name="connsiteY77" fmla="*/ 447208 h 1479124"/>
                  <a:gd name="connsiteX78" fmla="*/ 321141 w 1600990"/>
                  <a:gd name="connsiteY78" fmla="*/ 445553 h 1479124"/>
                  <a:gd name="connsiteX79" fmla="*/ 321141 w 1600990"/>
                  <a:gd name="connsiteY79" fmla="*/ 445553 h 1479124"/>
                  <a:gd name="connsiteX80" fmla="*/ 367223 w 1600990"/>
                  <a:gd name="connsiteY80" fmla="*/ 453914 h 1479124"/>
                  <a:gd name="connsiteX81" fmla="*/ 371118 w 1600990"/>
                  <a:gd name="connsiteY81" fmla="*/ 457620 h 1479124"/>
                  <a:gd name="connsiteX82" fmla="*/ 697399 w 1600990"/>
                  <a:gd name="connsiteY82" fmla="*/ 772784 h 1479124"/>
                  <a:gd name="connsiteX83" fmla="*/ 697399 w 1600990"/>
                  <a:gd name="connsiteY83" fmla="*/ 772784 h 1479124"/>
                  <a:gd name="connsiteX84" fmla="*/ 702245 w 1600990"/>
                  <a:gd name="connsiteY84" fmla="*/ 786371 h 1479124"/>
                  <a:gd name="connsiteX85" fmla="*/ 687898 w 1600990"/>
                  <a:gd name="connsiteY85" fmla="*/ 787796 h 1479124"/>
                  <a:gd name="connsiteX86" fmla="*/ 687898 w 1600990"/>
                  <a:gd name="connsiteY86" fmla="*/ 787796 h 1479124"/>
                  <a:gd name="connsiteX87" fmla="*/ 263942 w 1600990"/>
                  <a:gd name="connsiteY87" fmla="*/ 625131 h 1479124"/>
                  <a:gd name="connsiteX88" fmla="*/ 258906 w 1600990"/>
                  <a:gd name="connsiteY88" fmla="*/ 623231 h 1479124"/>
                  <a:gd name="connsiteX89" fmla="*/ 231827 w 1600990"/>
                  <a:gd name="connsiteY89" fmla="*/ 585225 h 1479124"/>
                  <a:gd name="connsiteX90" fmla="*/ 231827 w 1600990"/>
                  <a:gd name="connsiteY90" fmla="*/ 585225 h 1479124"/>
                  <a:gd name="connsiteX91" fmla="*/ 114451 w 1600990"/>
                  <a:gd name="connsiteY91" fmla="*/ 470782 h 1479124"/>
                  <a:gd name="connsiteX92" fmla="*/ 9 w 1600990"/>
                  <a:gd name="connsiteY92" fmla="*/ 588158 h 1479124"/>
                  <a:gd name="connsiteX93" fmla="*/ 117384 w 1600990"/>
                  <a:gd name="connsiteY93" fmla="*/ 702597 h 1479124"/>
                  <a:gd name="connsiteX94" fmla="*/ 201612 w 1600990"/>
                  <a:gd name="connsiteY94" fmla="*/ 664752 h 1479124"/>
                  <a:gd name="connsiteX95" fmla="*/ 201612 w 1600990"/>
                  <a:gd name="connsiteY95" fmla="*/ 664752 h 1479124"/>
                  <a:gd name="connsiteX96" fmla="*/ 247314 w 1600990"/>
                  <a:gd name="connsiteY96" fmla="*/ 654396 h 1479124"/>
                  <a:gd name="connsiteX97" fmla="*/ 251875 w 1600990"/>
                  <a:gd name="connsiteY97" fmla="*/ 656201 h 1479124"/>
                  <a:gd name="connsiteX98" fmla="*/ 675641 w 1600990"/>
                  <a:gd name="connsiteY98" fmla="*/ 818866 h 1479124"/>
                  <a:gd name="connsiteX99" fmla="*/ 676496 w 1600990"/>
                  <a:gd name="connsiteY99" fmla="*/ 818866 h 1479124"/>
                  <a:gd name="connsiteX100" fmla="*/ 685997 w 1600990"/>
                  <a:gd name="connsiteY100" fmla="*/ 832358 h 1479124"/>
                  <a:gd name="connsiteX101" fmla="*/ 685997 w 1600990"/>
                  <a:gd name="connsiteY101" fmla="*/ 833499 h 1479124"/>
                  <a:gd name="connsiteX102" fmla="*/ 684952 w 1600990"/>
                  <a:gd name="connsiteY102" fmla="*/ 848701 h 1479124"/>
                  <a:gd name="connsiteX103" fmla="*/ 758019 w 1600990"/>
                  <a:gd name="connsiteY103" fmla="*/ 956448 h 1479124"/>
                  <a:gd name="connsiteX104" fmla="*/ 758019 w 1600990"/>
                  <a:gd name="connsiteY104" fmla="*/ 956448 h 1479124"/>
                  <a:gd name="connsiteX105" fmla="*/ 784053 w 1600990"/>
                  <a:gd name="connsiteY105" fmla="*/ 995499 h 1479124"/>
                  <a:gd name="connsiteX106" fmla="*/ 784053 w 1600990"/>
                  <a:gd name="connsiteY106" fmla="*/ 1479124 h 1479124"/>
                  <a:gd name="connsiteX107" fmla="*/ 817308 w 1600990"/>
                  <a:gd name="connsiteY107" fmla="*/ 1479124 h 1479124"/>
                  <a:gd name="connsiteX108" fmla="*/ 817308 w 1600990"/>
                  <a:gd name="connsiteY108" fmla="*/ 995499 h 1479124"/>
                  <a:gd name="connsiteX109" fmla="*/ 843437 w 1600990"/>
                  <a:gd name="connsiteY109" fmla="*/ 956448 h 1479124"/>
                  <a:gd name="connsiteX110" fmla="*/ 843437 w 1600990"/>
                  <a:gd name="connsiteY110" fmla="*/ 956448 h 1479124"/>
                  <a:gd name="connsiteX111" fmla="*/ 916503 w 1600990"/>
                  <a:gd name="connsiteY111" fmla="*/ 848701 h 1479124"/>
                  <a:gd name="connsiteX112" fmla="*/ 915458 w 1600990"/>
                  <a:gd name="connsiteY112" fmla="*/ 833119 h 1479124"/>
                  <a:gd name="connsiteX113" fmla="*/ 915458 w 1600990"/>
                  <a:gd name="connsiteY113" fmla="*/ 832263 h 1479124"/>
                  <a:gd name="connsiteX114" fmla="*/ 924960 w 1600990"/>
                  <a:gd name="connsiteY114" fmla="*/ 818866 h 1479124"/>
                  <a:gd name="connsiteX115" fmla="*/ 925530 w 1600990"/>
                  <a:gd name="connsiteY115" fmla="*/ 818866 h 1479124"/>
                  <a:gd name="connsiteX116" fmla="*/ 1349581 w 1600990"/>
                  <a:gd name="connsiteY116" fmla="*/ 656106 h 1479124"/>
                  <a:gd name="connsiteX117" fmla="*/ 1354142 w 1600990"/>
                  <a:gd name="connsiteY117" fmla="*/ 654301 h 1479124"/>
                  <a:gd name="connsiteX118" fmla="*/ 1399844 w 1600990"/>
                  <a:gd name="connsiteY118" fmla="*/ 664657 h 1479124"/>
                  <a:gd name="connsiteX119" fmla="*/ 1399844 w 1600990"/>
                  <a:gd name="connsiteY119" fmla="*/ 664657 h 1479124"/>
                  <a:gd name="connsiteX120" fmla="*/ 1563640 w 1600990"/>
                  <a:gd name="connsiteY120" fmla="*/ 671308 h 1479124"/>
                  <a:gd name="connsiteX121" fmla="*/ 1593294 w 1600990"/>
                  <a:gd name="connsiteY121" fmla="*/ 544559 h 1479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</a:cxnLst>
                <a:rect l="l" t="t" r="r" b="b"/>
                <a:pathLst>
                  <a:path w="1600990" h="1479124">
                    <a:moveTo>
                      <a:pt x="1592724" y="544654"/>
                    </a:moveTo>
                    <a:cubicBezTo>
                      <a:pt x="1569797" y="484880"/>
                      <a:pt x="1502754" y="455011"/>
                      <a:pt x="1442980" y="477938"/>
                    </a:cubicBezTo>
                    <a:cubicBezTo>
                      <a:pt x="1398609" y="494956"/>
                      <a:pt x="1369125" y="537329"/>
                      <a:pt x="1368584" y="584845"/>
                    </a:cubicBezTo>
                    <a:lnTo>
                      <a:pt x="1368584" y="584845"/>
                    </a:lnTo>
                    <a:cubicBezTo>
                      <a:pt x="1368023" y="601807"/>
                      <a:pt x="1357353" y="616782"/>
                      <a:pt x="1341505" y="622851"/>
                    </a:cubicBezTo>
                    <a:lnTo>
                      <a:pt x="1337039" y="624561"/>
                    </a:lnTo>
                    <a:lnTo>
                      <a:pt x="912418" y="787606"/>
                    </a:lnTo>
                    <a:lnTo>
                      <a:pt x="912418" y="787606"/>
                    </a:lnTo>
                    <a:cubicBezTo>
                      <a:pt x="905957" y="789887"/>
                      <a:pt x="900161" y="789507"/>
                      <a:pt x="898071" y="786181"/>
                    </a:cubicBezTo>
                    <a:cubicBezTo>
                      <a:pt x="895980" y="782856"/>
                      <a:pt x="898071" y="777345"/>
                      <a:pt x="902821" y="772594"/>
                    </a:cubicBezTo>
                    <a:lnTo>
                      <a:pt x="902821" y="772594"/>
                    </a:lnTo>
                    <a:lnTo>
                      <a:pt x="1229102" y="457430"/>
                    </a:lnTo>
                    <a:lnTo>
                      <a:pt x="1232998" y="453724"/>
                    </a:lnTo>
                    <a:cubicBezTo>
                      <a:pt x="1245293" y="441867"/>
                      <a:pt x="1263507" y="438569"/>
                      <a:pt x="1279175" y="445363"/>
                    </a:cubicBezTo>
                    <a:lnTo>
                      <a:pt x="1279175" y="445363"/>
                    </a:lnTo>
                    <a:cubicBezTo>
                      <a:pt x="1337543" y="471795"/>
                      <a:pt x="1406286" y="445907"/>
                      <a:pt x="1432719" y="387541"/>
                    </a:cubicBezTo>
                    <a:cubicBezTo>
                      <a:pt x="1459152" y="329175"/>
                      <a:pt x="1433260" y="260433"/>
                      <a:pt x="1374893" y="234001"/>
                    </a:cubicBezTo>
                    <a:cubicBezTo>
                      <a:pt x="1316525" y="207569"/>
                      <a:pt x="1247782" y="233456"/>
                      <a:pt x="1221349" y="291823"/>
                    </a:cubicBezTo>
                    <a:cubicBezTo>
                      <a:pt x="1208180" y="320915"/>
                      <a:pt x="1207581" y="354151"/>
                      <a:pt x="1219696" y="383698"/>
                    </a:cubicBezTo>
                    <a:lnTo>
                      <a:pt x="1219696" y="383698"/>
                    </a:lnTo>
                    <a:cubicBezTo>
                      <a:pt x="1226309" y="399565"/>
                      <a:pt x="1222575" y="417858"/>
                      <a:pt x="1210289" y="429876"/>
                    </a:cubicBezTo>
                    <a:lnTo>
                      <a:pt x="1206869" y="433201"/>
                    </a:lnTo>
                    <a:lnTo>
                      <a:pt x="879638" y="749125"/>
                    </a:lnTo>
                    <a:lnTo>
                      <a:pt x="879638" y="749125"/>
                    </a:lnTo>
                    <a:cubicBezTo>
                      <a:pt x="874697" y="753781"/>
                      <a:pt x="869186" y="755681"/>
                      <a:pt x="865861" y="753401"/>
                    </a:cubicBezTo>
                    <a:cubicBezTo>
                      <a:pt x="862535" y="751121"/>
                      <a:pt x="862440" y="745325"/>
                      <a:pt x="865005" y="738959"/>
                    </a:cubicBezTo>
                    <a:cubicBezTo>
                      <a:pt x="865024" y="738769"/>
                      <a:pt x="865024" y="738579"/>
                      <a:pt x="865005" y="738389"/>
                    </a:cubicBezTo>
                    <a:lnTo>
                      <a:pt x="1042493" y="320704"/>
                    </a:lnTo>
                    <a:lnTo>
                      <a:pt x="1044583" y="315763"/>
                    </a:lnTo>
                    <a:cubicBezTo>
                      <a:pt x="1051253" y="300045"/>
                      <a:pt x="1066750" y="289910"/>
                      <a:pt x="1083825" y="290109"/>
                    </a:cubicBezTo>
                    <a:lnTo>
                      <a:pt x="1083825" y="290109"/>
                    </a:lnTo>
                    <a:cubicBezTo>
                      <a:pt x="1147779" y="291536"/>
                      <a:pt x="1200778" y="240850"/>
                      <a:pt x="1202204" y="176900"/>
                    </a:cubicBezTo>
                    <a:cubicBezTo>
                      <a:pt x="1203629" y="112948"/>
                      <a:pt x="1152948" y="59948"/>
                      <a:pt x="1088993" y="58521"/>
                    </a:cubicBezTo>
                    <a:cubicBezTo>
                      <a:pt x="1025039" y="57093"/>
                      <a:pt x="972040" y="107778"/>
                      <a:pt x="970614" y="171730"/>
                    </a:cubicBezTo>
                    <a:cubicBezTo>
                      <a:pt x="969902" y="203559"/>
                      <a:pt x="982330" y="234276"/>
                      <a:pt x="1004962" y="256664"/>
                    </a:cubicBezTo>
                    <a:lnTo>
                      <a:pt x="1004962" y="256664"/>
                    </a:lnTo>
                    <a:cubicBezTo>
                      <a:pt x="1016953" y="268827"/>
                      <a:pt x="1020412" y="287034"/>
                      <a:pt x="1013704" y="302746"/>
                    </a:cubicBezTo>
                    <a:lnTo>
                      <a:pt x="1011803" y="307211"/>
                    </a:lnTo>
                    <a:lnTo>
                      <a:pt x="834126" y="725847"/>
                    </a:lnTo>
                    <a:lnTo>
                      <a:pt x="834126" y="725847"/>
                    </a:lnTo>
                    <a:cubicBezTo>
                      <a:pt x="831370" y="732118"/>
                      <a:pt x="827094" y="736013"/>
                      <a:pt x="823104" y="735348"/>
                    </a:cubicBezTo>
                    <a:cubicBezTo>
                      <a:pt x="819113" y="734683"/>
                      <a:pt x="816738" y="729267"/>
                      <a:pt x="816643" y="722426"/>
                    </a:cubicBezTo>
                    <a:lnTo>
                      <a:pt x="816643" y="262650"/>
                    </a:lnTo>
                    <a:cubicBezTo>
                      <a:pt x="816662" y="245573"/>
                      <a:pt x="826980" y="230193"/>
                      <a:pt x="842772" y="223693"/>
                    </a:cubicBezTo>
                    <a:lnTo>
                      <a:pt x="842772" y="223693"/>
                    </a:lnTo>
                    <a:cubicBezTo>
                      <a:pt x="902280" y="200079"/>
                      <a:pt x="931373" y="132698"/>
                      <a:pt x="907762" y="73192"/>
                    </a:cubicBezTo>
                    <a:cubicBezTo>
                      <a:pt x="884141" y="13687"/>
                      <a:pt x="816766" y="-15409"/>
                      <a:pt x="757259" y="8205"/>
                    </a:cubicBezTo>
                    <a:cubicBezTo>
                      <a:pt x="697751" y="31819"/>
                      <a:pt x="668657" y="99200"/>
                      <a:pt x="692268" y="158705"/>
                    </a:cubicBezTo>
                    <a:cubicBezTo>
                      <a:pt x="704050" y="188397"/>
                      <a:pt x="727566" y="211911"/>
                      <a:pt x="757259" y="223693"/>
                    </a:cubicBezTo>
                    <a:lnTo>
                      <a:pt x="757259" y="223693"/>
                    </a:lnTo>
                    <a:cubicBezTo>
                      <a:pt x="773012" y="230223"/>
                      <a:pt x="783283" y="245595"/>
                      <a:pt x="783293" y="262650"/>
                    </a:cubicBezTo>
                    <a:lnTo>
                      <a:pt x="783293" y="722331"/>
                    </a:lnTo>
                    <a:cubicBezTo>
                      <a:pt x="783293" y="729172"/>
                      <a:pt x="780727" y="734398"/>
                      <a:pt x="776832" y="735253"/>
                    </a:cubicBezTo>
                    <a:cubicBezTo>
                      <a:pt x="772936" y="736108"/>
                      <a:pt x="768565" y="732118"/>
                      <a:pt x="765810" y="725752"/>
                    </a:cubicBezTo>
                    <a:lnTo>
                      <a:pt x="765810" y="725752"/>
                    </a:lnTo>
                    <a:lnTo>
                      <a:pt x="588322" y="307687"/>
                    </a:lnTo>
                    <a:lnTo>
                      <a:pt x="586232" y="302746"/>
                    </a:lnTo>
                    <a:cubicBezTo>
                      <a:pt x="579524" y="287034"/>
                      <a:pt x="582982" y="268827"/>
                      <a:pt x="594973" y="256664"/>
                    </a:cubicBezTo>
                    <a:lnTo>
                      <a:pt x="594973" y="256664"/>
                    </a:lnTo>
                    <a:cubicBezTo>
                      <a:pt x="640561" y="211638"/>
                      <a:pt x="641008" y="138184"/>
                      <a:pt x="595980" y="92600"/>
                    </a:cubicBezTo>
                    <a:cubicBezTo>
                      <a:pt x="550953" y="47015"/>
                      <a:pt x="477506" y="46563"/>
                      <a:pt x="431919" y="91589"/>
                    </a:cubicBezTo>
                    <a:cubicBezTo>
                      <a:pt x="386335" y="136615"/>
                      <a:pt x="385883" y="210069"/>
                      <a:pt x="430909" y="255654"/>
                    </a:cubicBezTo>
                    <a:cubicBezTo>
                      <a:pt x="453356" y="278377"/>
                      <a:pt x="484176" y="290842"/>
                      <a:pt x="516111" y="290109"/>
                    </a:cubicBezTo>
                    <a:lnTo>
                      <a:pt x="516111" y="290109"/>
                    </a:lnTo>
                    <a:cubicBezTo>
                      <a:pt x="533185" y="289910"/>
                      <a:pt x="548682" y="300045"/>
                      <a:pt x="555352" y="315763"/>
                    </a:cubicBezTo>
                    <a:lnTo>
                      <a:pt x="557442" y="320704"/>
                    </a:lnTo>
                    <a:lnTo>
                      <a:pt x="734740" y="738294"/>
                    </a:lnTo>
                    <a:cubicBezTo>
                      <a:pt x="734721" y="738484"/>
                      <a:pt x="734721" y="738674"/>
                      <a:pt x="734740" y="738864"/>
                    </a:cubicBezTo>
                    <a:cubicBezTo>
                      <a:pt x="737306" y="745230"/>
                      <a:pt x="737115" y="751026"/>
                      <a:pt x="733885" y="753306"/>
                    </a:cubicBezTo>
                    <a:cubicBezTo>
                      <a:pt x="730654" y="755586"/>
                      <a:pt x="725049" y="753306"/>
                      <a:pt x="720108" y="749030"/>
                    </a:cubicBezTo>
                    <a:lnTo>
                      <a:pt x="720108" y="749030"/>
                    </a:lnTo>
                    <a:lnTo>
                      <a:pt x="393922" y="433391"/>
                    </a:lnTo>
                    <a:lnTo>
                      <a:pt x="390121" y="429686"/>
                    </a:lnTo>
                    <a:cubicBezTo>
                      <a:pt x="377959" y="417759"/>
                      <a:pt x="374206" y="399669"/>
                      <a:pt x="380620" y="383888"/>
                    </a:cubicBezTo>
                    <a:lnTo>
                      <a:pt x="380620" y="383888"/>
                    </a:lnTo>
                    <a:cubicBezTo>
                      <a:pt x="404890" y="324648"/>
                      <a:pt x="376541" y="256949"/>
                      <a:pt x="317300" y="232678"/>
                    </a:cubicBezTo>
                    <a:cubicBezTo>
                      <a:pt x="258059" y="208407"/>
                      <a:pt x="190360" y="236756"/>
                      <a:pt x="166090" y="295997"/>
                    </a:cubicBezTo>
                    <a:cubicBezTo>
                      <a:pt x="141819" y="355238"/>
                      <a:pt x="170169" y="422938"/>
                      <a:pt x="229409" y="447208"/>
                    </a:cubicBezTo>
                    <a:cubicBezTo>
                      <a:pt x="258913" y="459295"/>
                      <a:pt x="292093" y="458696"/>
                      <a:pt x="321141" y="445553"/>
                    </a:cubicBezTo>
                    <a:lnTo>
                      <a:pt x="321141" y="445553"/>
                    </a:lnTo>
                    <a:cubicBezTo>
                      <a:pt x="336780" y="438775"/>
                      <a:pt x="354962" y="442074"/>
                      <a:pt x="367223" y="453914"/>
                    </a:cubicBezTo>
                    <a:lnTo>
                      <a:pt x="371118" y="457620"/>
                    </a:lnTo>
                    <a:lnTo>
                      <a:pt x="697399" y="772784"/>
                    </a:lnTo>
                    <a:lnTo>
                      <a:pt x="697399" y="772784"/>
                    </a:lnTo>
                    <a:cubicBezTo>
                      <a:pt x="702245" y="777535"/>
                      <a:pt x="704335" y="782951"/>
                      <a:pt x="702245" y="786371"/>
                    </a:cubicBezTo>
                    <a:cubicBezTo>
                      <a:pt x="700155" y="789792"/>
                      <a:pt x="694264" y="790077"/>
                      <a:pt x="687898" y="787796"/>
                    </a:cubicBezTo>
                    <a:lnTo>
                      <a:pt x="687898" y="787796"/>
                    </a:lnTo>
                    <a:lnTo>
                      <a:pt x="263942" y="625131"/>
                    </a:lnTo>
                    <a:lnTo>
                      <a:pt x="258906" y="623231"/>
                    </a:lnTo>
                    <a:cubicBezTo>
                      <a:pt x="243056" y="617162"/>
                      <a:pt x="232386" y="602187"/>
                      <a:pt x="231827" y="585225"/>
                    </a:cubicBezTo>
                    <a:lnTo>
                      <a:pt x="231827" y="585225"/>
                    </a:lnTo>
                    <a:cubicBezTo>
                      <a:pt x="231017" y="521211"/>
                      <a:pt x="178466" y="469973"/>
                      <a:pt x="114451" y="470782"/>
                    </a:cubicBezTo>
                    <a:cubicBezTo>
                      <a:pt x="50437" y="471592"/>
                      <a:pt x="-801" y="524143"/>
                      <a:pt x="9" y="588158"/>
                    </a:cubicBezTo>
                    <a:cubicBezTo>
                      <a:pt x="819" y="652172"/>
                      <a:pt x="53370" y="703414"/>
                      <a:pt x="117384" y="702597"/>
                    </a:cubicBezTo>
                    <a:cubicBezTo>
                      <a:pt x="149491" y="702198"/>
                      <a:pt x="179989" y="688487"/>
                      <a:pt x="201612" y="664752"/>
                    </a:cubicBezTo>
                    <a:lnTo>
                      <a:pt x="201612" y="664752"/>
                    </a:lnTo>
                    <a:cubicBezTo>
                      <a:pt x="213351" y="652381"/>
                      <a:pt x="231387" y="648296"/>
                      <a:pt x="247314" y="654396"/>
                    </a:cubicBezTo>
                    <a:lnTo>
                      <a:pt x="251875" y="656201"/>
                    </a:lnTo>
                    <a:lnTo>
                      <a:pt x="675641" y="818866"/>
                    </a:lnTo>
                    <a:lnTo>
                      <a:pt x="676496" y="818866"/>
                    </a:lnTo>
                    <a:cubicBezTo>
                      <a:pt x="682767" y="821432"/>
                      <a:pt x="687138" y="824187"/>
                      <a:pt x="685997" y="832358"/>
                    </a:cubicBezTo>
                    <a:cubicBezTo>
                      <a:pt x="685959" y="832738"/>
                      <a:pt x="685959" y="833119"/>
                      <a:pt x="685997" y="833499"/>
                    </a:cubicBezTo>
                    <a:cubicBezTo>
                      <a:pt x="685313" y="838534"/>
                      <a:pt x="684962" y="843618"/>
                      <a:pt x="684952" y="848701"/>
                    </a:cubicBezTo>
                    <a:cubicBezTo>
                      <a:pt x="684990" y="896180"/>
                      <a:pt x="713922" y="938851"/>
                      <a:pt x="758019" y="956448"/>
                    </a:cubicBezTo>
                    <a:lnTo>
                      <a:pt x="758019" y="956448"/>
                    </a:lnTo>
                    <a:cubicBezTo>
                      <a:pt x="773791" y="963013"/>
                      <a:pt x="784062" y="978415"/>
                      <a:pt x="784053" y="995499"/>
                    </a:cubicBezTo>
                    <a:lnTo>
                      <a:pt x="784053" y="1479124"/>
                    </a:lnTo>
                    <a:lnTo>
                      <a:pt x="817308" y="1479124"/>
                    </a:lnTo>
                    <a:lnTo>
                      <a:pt x="817308" y="995499"/>
                    </a:lnTo>
                    <a:cubicBezTo>
                      <a:pt x="817289" y="978387"/>
                      <a:pt x="827617" y="962956"/>
                      <a:pt x="843437" y="956448"/>
                    </a:cubicBezTo>
                    <a:lnTo>
                      <a:pt x="843437" y="956448"/>
                    </a:lnTo>
                    <a:cubicBezTo>
                      <a:pt x="887533" y="938851"/>
                      <a:pt x="916465" y="896180"/>
                      <a:pt x="916503" y="848701"/>
                    </a:cubicBezTo>
                    <a:cubicBezTo>
                      <a:pt x="916494" y="843494"/>
                      <a:pt x="916142" y="838287"/>
                      <a:pt x="915458" y="833119"/>
                    </a:cubicBezTo>
                    <a:cubicBezTo>
                      <a:pt x="915487" y="832834"/>
                      <a:pt x="915487" y="832548"/>
                      <a:pt x="915458" y="832263"/>
                    </a:cubicBezTo>
                    <a:cubicBezTo>
                      <a:pt x="914128" y="824187"/>
                      <a:pt x="918499" y="821432"/>
                      <a:pt x="924960" y="818866"/>
                    </a:cubicBezTo>
                    <a:lnTo>
                      <a:pt x="925530" y="818866"/>
                    </a:lnTo>
                    <a:lnTo>
                      <a:pt x="1349581" y="656106"/>
                    </a:lnTo>
                    <a:lnTo>
                      <a:pt x="1354142" y="654301"/>
                    </a:lnTo>
                    <a:cubicBezTo>
                      <a:pt x="1370066" y="648201"/>
                      <a:pt x="1388100" y="652286"/>
                      <a:pt x="1399844" y="664657"/>
                    </a:cubicBezTo>
                    <a:lnTo>
                      <a:pt x="1399844" y="664657"/>
                    </a:lnTo>
                    <a:cubicBezTo>
                      <a:pt x="1443237" y="711728"/>
                      <a:pt x="1516570" y="714702"/>
                      <a:pt x="1563640" y="671308"/>
                    </a:cubicBezTo>
                    <a:cubicBezTo>
                      <a:pt x="1598558" y="639127"/>
                      <a:pt x="1610302" y="588894"/>
                      <a:pt x="1593294" y="544559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56" name="Freeform 128">
                <a:extLst>
                  <a:ext uri="{FF2B5EF4-FFF2-40B4-BE49-F238E27FC236}">
                    <a16:creationId xmlns:a16="http://schemas.microsoft.com/office/drawing/2014/main" id="{4247DD21-4681-A94D-91B4-41C511000102}"/>
                  </a:ext>
                </a:extLst>
              </p:cNvPr>
              <p:cNvSpPr/>
              <p:nvPr/>
            </p:nvSpPr>
            <p:spPr>
              <a:xfrm>
                <a:off x="11259422" y="6488378"/>
                <a:ext cx="717308" cy="108272"/>
              </a:xfrm>
              <a:custGeom>
                <a:avLst/>
                <a:gdLst>
                  <a:gd name="connsiteX0" fmla="*/ 801735 w 1603280"/>
                  <a:gd name="connsiteY0" fmla="*/ 241908 h 242002"/>
                  <a:gd name="connsiteX1" fmla="*/ 493507 w 1603280"/>
                  <a:gd name="connsiteY1" fmla="*/ 121809 h 242002"/>
                  <a:gd name="connsiteX2" fmla="*/ 185184 w 1603280"/>
                  <a:gd name="connsiteY2" fmla="*/ 237062 h 242002"/>
                  <a:gd name="connsiteX3" fmla="*/ 0 w 1603280"/>
                  <a:gd name="connsiteY3" fmla="*/ 199721 h 242002"/>
                  <a:gd name="connsiteX4" fmla="*/ 0 w 1603280"/>
                  <a:gd name="connsiteY4" fmla="*/ 110027 h 242002"/>
                  <a:gd name="connsiteX5" fmla="*/ 185279 w 1603280"/>
                  <a:gd name="connsiteY5" fmla="*/ 156489 h 242002"/>
                  <a:gd name="connsiteX6" fmla="*/ 493507 w 1603280"/>
                  <a:gd name="connsiteY6" fmla="*/ 0 h 242002"/>
                  <a:gd name="connsiteX7" fmla="*/ 801640 w 1603280"/>
                  <a:gd name="connsiteY7" fmla="*/ 156489 h 242002"/>
                  <a:gd name="connsiteX8" fmla="*/ 1109773 w 1603280"/>
                  <a:gd name="connsiteY8" fmla="*/ 0 h 242002"/>
                  <a:gd name="connsiteX9" fmla="*/ 1418001 w 1603280"/>
                  <a:gd name="connsiteY9" fmla="*/ 156489 h 242002"/>
                  <a:gd name="connsiteX10" fmla="*/ 1603280 w 1603280"/>
                  <a:gd name="connsiteY10" fmla="*/ 110027 h 242002"/>
                  <a:gd name="connsiteX11" fmla="*/ 1603280 w 1603280"/>
                  <a:gd name="connsiteY11" fmla="*/ 199721 h 242002"/>
                  <a:gd name="connsiteX12" fmla="*/ 1418096 w 1603280"/>
                  <a:gd name="connsiteY12" fmla="*/ 237062 h 242002"/>
                  <a:gd name="connsiteX13" fmla="*/ 1109868 w 1603280"/>
                  <a:gd name="connsiteY13" fmla="*/ 121904 h 242002"/>
                  <a:gd name="connsiteX14" fmla="*/ 801640 w 1603280"/>
                  <a:gd name="connsiteY14" fmla="*/ 242003 h 24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242002">
                    <a:moveTo>
                      <a:pt x="801735" y="241908"/>
                    </a:moveTo>
                    <a:cubicBezTo>
                      <a:pt x="690948" y="241908"/>
                      <a:pt x="577975" y="193070"/>
                      <a:pt x="493507" y="121809"/>
                    </a:cubicBezTo>
                    <a:cubicBezTo>
                      <a:pt x="391461" y="204282"/>
                      <a:pt x="299677" y="237062"/>
                      <a:pt x="185184" y="237062"/>
                    </a:cubicBezTo>
                    <a:cubicBezTo>
                      <a:pt x="121573" y="237195"/>
                      <a:pt x="58590" y="224492"/>
                      <a:pt x="0" y="199721"/>
                    </a:cubicBezTo>
                    <a:lnTo>
                      <a:pt x="0" y="110027"/>
                    </a:lnTo>
                    <a:cubicBezTo>
                      <a:pt x="57423" y="139396"/>
                      <a:pt x="120789" y="155292"/>
                      <a:pt x="185279" y="156489"/>
                    </a:cubicBezTo>
                    <a:cubicBezTo>
                      <a:pt x="291315" y="156489"/>
                      <a:pt x="435548" y="101856"/>
                      <a:pt x="493507" y="0"/>
                    </a:cubicBezTo>
                    <a:cubicBezTo>
                      <a:pt x="551371" y="101856"/>
                      <a:pt x="695698" y="156489"/>
                      <a:pt x="801640" y="156489"/>
                    </a:cubicBezTo>
                    <a:cubicBezTo>
                      <a:pt x="907582" y="156489"/>
                      <a:pt x="1051909" y="101856"/>
                      <a:pt x="1109773" y="0"/>
                    </a:cubicBezTo>
                    <a:cubicBezTo>
                      <a:pt x="1167732" y="101856"/>
                      <a:pt x="1311965" y="156489"/>
                      <a:pt x="1418001" y="156489"/>
                    </a:cubicBezTo>
                    <a:cubicBezTo>
                      <a:pt x="1482488" y="155292"/>
                      <a:pt x="1545853" y="139396"/>
                      <a:pt x="1603280" y="110027"/>
                    </a:cubicBezTo>
                    <a:lnTo>
                      <a:pt x="1603280" y="199721"/>
                    </a:lnTo>
                    <a:cubicBezTo>
                      <a:pt x="1544694" y="224492"/>
                      <a:pt x="1481709" y="237195"/>
                      <a:pt x="1418096" y="237062"/>
                    </a:cubicBezTo>
                    <a:cubicBezTo>
                      <a:pt x="1304078" y="237062"/>
                      <a:pt x="1211819" y="204377"/>
                      <a:pt x="1109868" y="121904"/>
                    </a:cubicBezTo>
                    <a:cubicBezTo>
                      <a:pt x="1025400" y="193165"/>
                      <a:pt x="912427" y="242003"/>
                      <a:pt x="801640" y="24200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7" name="Freeform 129">
                <a:extLst>
                  <a:ext uri="{FF2B5EF4-FFF2-40B4-BE49-F238E27FC236}">
                    <a16:creationId xmlns:a16="http://schemas.microsoft.com/office/drawing/2014/main" id="{2F497712-5D57-354E-BDBE-B44BF680C092}"/>
                  </a:ext>
                </a:extLst>
              </p:cNvPr>
              <p:cNvSpPr/>
              <p:nvPr/>
            </p:nvSpPr>
            <p:spPr>
              <a:xfrm>
                <a:off x="11259465" y="6567998"/>
                <a:ext cx="717308" cy="88379"/>
              </a:xfrm>
              <a:custGeom>
                <a:avLst/>
                <a:gdLst>
                  <a:gd name="connsiteX0" fmla="*/ 801640 w 1603279"/>
                  <a:gd name="connsiteY0" fmla="*/ 115063 h 197539"/>
                  <a:gd name="connsiteX1" fmla="*/ 493507 w 1603279"/>
                  <a:gd name="connsiteY1" fmla="*/ 0 h 197539"/>
                  <a:gd name="connsiteX2" fmla="*/ 185469 w 1603279"/>
                  <a:gd name="connsiteY2" fmla="*/ 114018 h 197539"/>
                  <a:gd name="connsiteX3" fmla="*/ 0 w 1603279"/>
                  <a:gd name="connsiteY3" fmla="*/ 74872 h 197539"/>
                  <a:gd name="connsiteX4" fmla="*/ 0 w 1603279"/>
                  <a:gd name="connsiteY4" fmla="*/ 160385 h 197539"/>
                  <a:gd name="connsiteX5" fmla="*/ 185184 w 1603279"/>
                  <a:gd name="connsiteY5" fmla="*/ 197536 h 197539"/>
                  <a:gd name="connsiteX6" fmla="*/ 493412 w 1603279"/>
                  <a:gd name="connsiteY6" fmla="*/ 87984 h 197539"/>
                  <a:gd name="connsiteX7" fmla="*/ 801640 w 1603279"/>
                  <a:gd name="connsiteY7" fmla="*/ 195921 h 197539"/>
                  <a:gd name="connsiteX8" fmla="*/ 1109868 w 1603279"/>
                  <a:gd name="connsiteY8" fmla="*/ 87984 h 197539"/>
                  <a:gd name="connsiteX9" fmla="*/ 1418096 w 1603279"/>
                  <a:gd name="connsiteY9" fmla="*/ 197536 h 197539"/>
                  <a:gd name="connsiteX10" fmla="*/ 1603280 w 1603279"/>
                  <a:gd name="connsiteY10" fmla="*/ 160385 h 197539"/>
                  <a:gd name="connsiteX11" fmla="*/ 1603280 w 1603279"/>
                  <a:gd name="connsiteY11" fmla="*/ 74872 h 197539"/>
                  <a:gd name="connsiteX12" fmla="*/ 1417811 w 1603279"/>
                  <a:gd name="connsiteY12" fmla="*/ 114018 h 197539"/>
                  <a:gd name="connsiteX13" fmla="*/ 1109773 w 1603279"/>
                  <a:gd name="connsiteY13" fmla="*/ 0 h 197539"/>
                  <a:gd name="connsiteX14" fmla="*/ 801640 w 1603279"/>
                  <a:gd name="connsiteY14" fmla="*/ 115063 h 19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79" h="197539">
                    <a:moveTo>
                      <a:pt x="801640" y="115063"/>
                    </a:moveTo>
                    <a:cubicBezTo>
                      <a:pt x="688620" y="113980"/>
                      <a:pt x="579571" y="73256"/>
                      <a:pt x="493507" y="0"/>
                    </a:cubicBezTo>
                    <a:cubicBezTo>
                      <a:pt x="407314" y="72848"/>
                      <a:pt x="298320" y="113191"/>
                      <a:pt x="185469" y="114018"/>
                    </a:cubicBezTo>
                    <a:cubicBezTo>
                      <a:pt x="121626" y="113733"/>
                      <a:pt x="58514" y="100412"/>
                      <a:pt x="0" y="74872"/>
                    </a:cubicBezTo>
                    <a:lnTo>
                      <a:pt x="0" y="160385"/>
                    </a:lnTo>
                    <a:cubicBezTo>
                      <a:pt x="58588" y="185136"/>
                      <a:pt x="121581" y="197773"/>
                      <a:pt x="185184" y="197536"/>
                    </a:cubicBezTo>
                    <a:cubicBezTo>
                      <a:pt x="299202" y="197536"/>
                      <a:pt x="400963" y="160195"/>
                      <a:pt x="493412" y="87984"/>
                    </a:cubicBezTo>
                    <a:cubicBezTo>
                      <a:pt x="578925" y="161810"/>
                      <a:pt x="697694" y="195921"/>
                      <a:pt x="801640" y="195921"/>
                    </a:cubicBezTo>
                    <a:cubicBezTo>
                      <a:pt x="905586" y="195921"/>
                      <a:pt x="1024165" y="161810"/>
                      <a:pt x="1109868" y="87984"/>
                    </a:cubicBezTo>
                    <a:cubicBezTo>
                      <a:pt x="1202318" y="160195"/>
                      <a:pt x="1303698" y="197536"/>
                      <a:pt x="1418096" y="197536"/>
                    </a:cubicBezTo>
                    <a:cubicBezTo>
                      <a:pt x="1481699" y="197773"/>
                      <a:pt x="1544694" y="185136"/>
                      <a:pt x="1603280" y="160385"/>
                    </a:cubicBezTo>
                    <a:lnTo>
                      <a:pt x="1603280" y="74872"/>
                    </a:lnTo>
                    <a:cubicBezTo>
                      <a:pt x="1544770" y="100412"/>
                      <a:pt x="1481652" y="113733"/>
                      <a:pt x="1417811" y="114018"/>
                    </a:cubicBezTo>
                    <a:cubicBezTo>
                      <a:pt x="1304962" y="113191"/>
                      <a:pt x="1195961" y="72848"/>
                      <a:pt x="1109773" y="0"/>
                    </a:cubicBezTo>
                    <a:cubicBezTo>
                      <a:pt x="1023709" y="73256"/>
                      <a:pt x="914660" y="113980"/>
                      <a:pt x="801640" y="115063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8" name="Freeform 130">
                <a:extLst>
                  <a:ext uri="{FF2B5EF4-FFF2-40B4-BE49-F238E27FC236}">
                    <a16:creationId xmlns:a16="http://schemas.microsoft.com/office/drawing/2014/main" id="{EF521D22-52A5-C54F-B709-583EBFA56FE7}"/>
                  </a:ext>
                </a:extLst>
              </p:cNvPr>
              <p:cNvSpPr/>
              <p:nvPr/>
            </p:nvSpPr>
            <p:spPr>
              <a:xfrm>
                <a:off x="11259422" y="6632402"/>
                <a:ext cx="717309" cy="82202"/>
              </a:xfrm>
              <a:custGeom>
                <a:avLst/>
                <a:gdLst>
                  <a:gd name="connsiteX0" fmla="*/ 801735 w 1603280"/>
                  <a:gd name="connsiteY0" fmla="*/ 183569 h 183731"/>
                  <a:gd name="connsiteX1" fmla="*/ 493507 w 1603280"/>
                  <a:gd name="connsiteY1" fmla="*/ 89219 h 183731"/>
                  <a:gd name="connsiteX2" fmla="*/ 185279 w 1603280"/>
                  <a:gd name="connsiteY2" fmla="*/ 183569 h 183731"/>
                  <a:gd name="connsiteX3" fmla="*/ 0 w 1603280"/>
                  <a:gd name="connsiteY3" fmla="*/ 152689 h 183731"/>
                  <a:gd name="connsiteX4" fmla="*/ 0 w 1603280"/>
                  <a:gd name="connsiteY4" fmla="*/ 69456 h 183731"/>
                  <a:gd name="connsiteX5" fmla="*/ 185469 w 1603280"/>
                  <a:gd name="connsiteY5" fmla="*/ 109647 h 183731"/>
                  <a:gd name="connsiteX6" fmla="*/ 493507 w 1603280"/>
                  <a:gd name="connsiteY6" fmla="*/ 0 h 183731"/>
                  <a:gd name="connsiteX7" fmla="*/ 801640 w 1603280"/>
                  <a:gd name="connsiteY7" fmla="*/ 102996 h 183731"/>
                  <a:gd name="connsiteX8" fmla="*/ 1109773 w 1603280"/>
                  <a:gd name="connsiteY8" fmla="*/ 0 h 183731"/>
                  <a:gd name="connsiteX9" fmla="*/ 1417811 w 1603280"/>
                  <a:gd name="connsiteY9" fmla="*/ 109647 h 183731"/>
                  <a:gd name="connsiteX10" fmla="*/ 1603280 w 1603280"/>
                  <a:gd name="connsiteY10" fmla="*/ 69456 h 183731"/>
                  <a:gd name="connsiteX11" fmla="*/ 1603280 w 1603280"/>
                  <a:gd name="connsiteY11" fmla="*/ 152689 h 183731"/>
                  <a:gd name="connsiteX12" fmla="*/ 1418096 w 1603280"/>
                  <a:gd name="connsiteY12" fmla="*/ 183664 h 183731"/>
                  <a:gd name="connsiteX13" fmla="*/ 1109868 w 1603280"/>
                  <a:gd name="connsiteY13" fmla="*/ 89314 h 183731"/>
                  <a:gd name="connsiteX14" fmla="*/ 801640 w 1603280"/>
                  <a:gd name="connsiteY14" fmla="*/ 183664 h 183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03280" h="183731">
                    <a:moveTo>
                      <a:pt x="801735" y="183569"/>
                    </a:moveTo>
                    <a:cubicBezTo>
                      <a:pt x="687717" y="183569"/>
                      <a:pt x="574745" y="151169"/>
                      <a:pt x="493507" y="89219"/>
                    </a:cubicBezTo>
                    <a:cubicBezTo>
                      <a:pt x="400963" y="155729"/>
                      <a:pt x="299677" y="183569"/>
                      <a:pt x="185279" y="183569"/>
                    </a:cubicBezTo>
                    <a:cubicBezTo>
                      <a:pt x="122156" y="184623"/>
                      <a:pt x="59368" y="174162"/>
                      <a:pt x="0" y="152689"/>
                    </a:cubicBezTo>
                    <a:lnTo>
                      <a:pt x="0" y="69456"/>
                    </a:lnTo>
                    <a:cubicBezTo>
                      <a:pt x="58446" y="95328"/>
                      <a:pt x="121556" y="109001"/>
                      <a:pt x="185469" y="109647"/>
                    </a:cubicBezTo>
                    <a:cubicBezTo>
                      <a:pt x="297835" y="110388"/>
                      <a:pt x="406880" y="71575"/>
                      <a:pt x="493507" y="0"/>
                    </a:cubicBezTo>
                    <a:cubicBezTo>
                      <a:pt x="577880" y="70976"/>
                      <a:pt x="686862" y="102996"/>
                      <a:pt x="801640" y="102996"/>
                    </a:cubicBezTo>
                    <a:cubicBezTo>
                      <a:pt x="916418" y="102996"/>
                      <a:pt x="1025400" y="70976"/>
                      <a:pt x="1109773" y="0"/>
                    </a:cubicBezTo>
                    <a:cubicBezTo>
                      <a:pt x="1196398" y="71575"/>
                      <a:pt x="1305447" y="110388"/>
                      <a:pt x="1417811" y="109647"/>
                    </a:cubicBezTo>
                    <a:cubicBezTo>
                      <a:pt x="1481728" y="109001"/>
                      <a:pt x="1544836" y="95328"/>
                      <a:pt x="1603280" y="69456"/>
                    </a:cubicBezTo>
                    <a:lnTo>
                      <a:pt x="1603280" y="152689"/>
                    </a:lnTo>
                    <a:cubicBezTo>
                      <a:pt x="1543943" y="174181"/>
                      <a:pt x="1481196" y="184680"/>
                      <a:pt x="1418096" y="183664"/>
                    </a:cubicBezTo>
                    <a:cubicBezTo>
                      <a:pt x="1304078" y="183664"/>
                      <a:pt x="1202413" y="156109"/>
                      <a:pt x="1109868" y="89314"/>
                    </a:cubicBezTo>
                    <a:cubicBezTo>
                      <a:pt x="1028535" y="151264"/>
                      <a:pt x="916038" y="183664"/>
                      <a:pt x="801640" y="183664"/>
                    </a:cubicBezTo>
                    <a:close/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59" name="Freeform 131">
                <a:extLst>
                  <a:ext uri="{FF2B5EF4-FFF2-40B4-BE49-F238E27FC236}">
                    <a16:creationId xmlns:a16="http://schemas.microsoft.com/office/drawing/2014/main" id="{21D6BF55-4DB9-B04E-BBFB-57856CB9B334}"/>
                  </a:ext>
                </a:extLst>
              </p:cNvPr>
              <p:cNvSpPr/>
              <p:nvPr/>
            </p:nvSpPr>
            <p:spPr>
              <a:xfrm>
                <a:off x="11639926" y="6212078"/>
                <a:ext cx="328430" cy="152048"/>
              </a:xfrm>
              <a:custGeom>
                <a:avLst/>
                <a:gdLst>
                  <a:gd name="connsiteX0" fmla="*/ 552036 w 734084"/>
                  <a:gd name="connsiteY0" fmla="*/ 835 h 339847"/>
                  <a:gd name="connsiteX1" fmla="*/ 222050 w 734084"/>
                  <a:gd name="connsiteY1" fmla="*/ 90244 h 339847"/>
                  <a:gd name="connsiteX2" fmla="*/ 0 w 734084"/>
                  <a:gd name="connsiteY2" fmla="*/ 339848 h 339847"/>
                  <a:gd name="connsiteX3" fmla="*/ 734084 w 734084"/>
                  <a:gd name="connsiteY3" fmla="*/ 81978 h 339847"/>
                  <a:gd name="connsiteX4" fmla="*/ 552036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552036" y="835"/>
                    </a:moveTo>
                    <a:cubicBezTo>
                      <a:pt x="444574" y="-5436"/>
                      <a:pt x="329226" y="23543"/>
                      <a:pt x="222050" y="90244"/>
                    </a:cubicBezTo>
                    <a:cubicBezTo>
                      <a:pt x="117533" y="155234"/>
                      <a:pt x="41521" y="244928"/>
                      <a:pt x="0" y="339848"/>
                    </a:cubicBezTo>
                    <a:cubicBezTo>
                      <a:pt x="100431" y="289395"/>
                      <a:pt x="434503" y="129960"/>
                      <a:pt x="734084" y="81978"/>
                    </a:cubicBezTo>
                    <a:cubicBezTo>
                      <a:pt x="704915" y="39316"/>
                      <a:pt x="642395" y="5966"/>
                      <a:pt x="552036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60" name="Freeform 132">
                <a:extLst>
                  <a:ext uri="{FF2B5EF4-FFF2-40B4-BE49-F238E27FC236}">
                    <a16:creationId xmlns:a16="http://schemas.microsoft.com/office/drawing/2014/main" id="{020560CF-690C-D24D-90F8-2681AC0A6C95}"/>
                  </a:ext>
                </a:extLst>
              </p:cNvPr>
              <p:cNvSpPr/>
              <p:nvPr/>
            </p:nvSpPr>
            <p:spPr>
              <a:xfrm>
                <a:off x="11639161" y="6258617"/>
                <a:ext cx="337638" cy="132504"/>
              </a:xfrm>
              <a:custGeom>
                <a:avLst/>
                <a:gdLst>
                  <a:gd name="connsiteX0" fmla="*/ 747577 w 754665"/>
                  <a:gd name="connsiteY0" fmla="*/ 0 h 296164"/>
                  <a:gd name="connsiteX1" fmla="*/ 0 w 754665"/>
                  <a:gd name="connsiteY1" fmla="*/ 263096 h 296164"/>
                  <a:gd name="connsiteX2" fmla="*/ 305758 w 754665"/>
                  <a:gd name="connsiteY2" fmla="*/ 292931 h 296164"/>
                  <a:gd name="connsiteX3" fmla="*/ 684772 w 754665"/>
                  <a:gd name="connsiteY3" fmla="*/ 159150 h 296164"/>
                  <a:gd name="connsiteX4" fmla="*/ 753468 w 754665"/>
                  <a:gd name="connsiteY4" fmla="*/ 21663 h 296164"/>
                  <a:gd name="connsiteX5" fmla="*/ 747577 w 754665"/>
                  <a:gd name="connsiteY5" fmla="*/ 0 h 296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5" h="296164">
                    <a:moveTo>
                      <a:pt x="747577" y="0"/>
                    </a:moveTo>
                    <a:cubicBezTo>
                      <a:pt x="435358" y="47983"/>
                      <a:pt x="81523" y="221575"/>
                      <a:pt x="0" y="263096"/>
                    </a:cubicBezTo>
                    <a:cubicBezTo>
                      <a:pt x="85513" y="290555"/>
                      <a:pt x="191645" y="302432"/>
                      <a:pt x="305758" y="292931"/>
                    </a:cubicBezTo>
                    <a:cubicBezTo>
                      <a:pt x="464812" y="279629"/>
                      <a:pt x="602394" y="227941"/>
                      <a:pt x="684772" y="159150"/>
                    </a:cubicBezTo>
                    <a:cubicBezTo>
                      <a:pt x="746436" y="108697"/>
                      <a:pt x="759073" y="58244"/>
                      <a:pt x="753468" y="21663"/>
                    </a:cubicBezTo>
                    <a:cubicBezTo>
                      <a:pt x="752327" y="14243"/>
                      <a:pt x="750351" y="6974"/>
                      <a:pt x="747577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1" name="Freeform 133">
                <a:extLst>
                  <a:ext uri="{FF2B5EF4-FFF2-40B4-BE49-F238E27FC236}">
                    <a16:creationId xmlns:a16="http://schemas.microsoft.com/office/drawing/2014/main" id="{86CF212D-CE43-A740-8900-DB258505B019}"/>
                  </a:ext>
                </a:extLst>
              </p:cNvPr>
              <p:cNvSpPr/>
              <p:nvPr/>
            </p:nvSpPr>
            <p:spPr>
              <a:xfrm>
                <a:off x="11267881" y="6212079"/>
                <a:ext cx="328430" cy="152048"/>
              </a:xfrm>
              <a:custGeom>
                <a:avLst/>
                <a:gdLst>
                  <a:gd name="connsiteX0" fmla="*/ 182048 w 734084"/>
                  <a:gd name="connsiteY0" fmla="*/ 835 h 339847"/>
                  <a:gd name="connsiteX1" fmla="*/ 512035 w 734084"/>
                  <a:gd name="connsiteY1" fmla="*/ 90244 h 339847"/>
                  <a:gd name="connsiteX2" fmla="*/ 734084 w 734084"/>
                  <a:gd name="connsiteY2" fmla="*/ 339848 h 339847"/>
                  <a:gd name="connsiteX3" fmla="*/ 0 w 734084"/>
                  <a:gd name="connsiteY3" fmla="*/ 81978 h 339847"/>
                  <a:gd name="connsiteX4" fmla="*/ 182048 w 734084"/>
                  <a:gd name="connsiteY4" fmla="*/ 835 h 339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4084" h="339847">
                    <a:moveTo>
                      <a:pt x="182048" y="835"/>
                    </a:moveTo>
                    <a:cubicBezTo>
                      <a:pt x="289510" y="-5436"/>
                      <a:pt x="404858" y="23543"/>
                      <a:pt x="512035" y="90244"/>
                    </a:cubicBezTo>
                    <a:cubicBezTo>
                      <a:pt x="616551" y="155234"/>
                      <a:pt x="692563" y="244928"/>
                      <a:pt x="734084" y="339848"/>
                    </a:cubicBezTo>
                    <a:cubicBezTo>
                      <a:pt x="633749" y="289395"/>
                      <a:pt x="299582" y="129960"/>
                      <a:pt x="0" y="81978"/>
                    </a:cubicBezTo>
                    <a:cubicBezTo>
                      <a:pt x="29170" y="39316"/>
                      <a:pt x="91689" y="5966"/>
                      <a:pt x="182048" y="835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62" name="Freeform 134">
                <a:extLst>
                  <a:ext uri="{FF2B5EF4-FFF2-40B4-BE49-F238E27FC236}">
                    <a16:creationId xmlns:a16="http://schemas.microsoft.com/office/drawing/2014/main" id="{BEFEDAC9-CD48-6D4B-BD67-F334401C6C0E}"/>
                  </a:ext>
                </a:extLst>
              </p:cNvPr>
              <p:cNvSpPr/>
              <p:nvPr/>
            </p:nvSpPr>
            <p:spPr>
              <a:xfrm>
                <a:off x="11259481" y="6258491"/>
                <a:ext cx="337638" cy="132632"/>
              </a:xfrm>
              <a:custGeom>
                <a:avLst/>
                <a:gdLst>
                  <a:gd name="connsiteX0" fmla="*/ 7088 w 754664"/>
                  <a:gd name="connsiteY0" fmla="*/ 285 h 296449"/>
                  <a:gd name="connsiteX1" fmla="*/ 754665 w 754664"/>
                  <a:gd name="connsiteY1" fmla="*/ 263381 h 296449"/>
                  <a:gd name="connsiteX2" fmla="*/ 448812 w 754664"/>
                  <a:gd name="connsiteY2" fmla="*/ 293216 h 296449"/>
                  <a:gd name="connsiteX3" fmla="*/ 69988 w 754664"/>
                  <a:gd name="connsiteY3" fmla="*/ 159150 h 296449"/>
                  <a:gd name="connsiteX4" fmla="*/ 1197 w 754664"/>
                  <a:gd name="connsiteY4" fmla="*/ 21663 h 296449"/>
                  <a:gd name="connsiteX5" fmla="*/ 7183 w 754664"/>
                  <a:gd name="connsiteY5" fmla="*/ 0 h 296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4664" h="296449">
                    <a:moveTo>
                      <a:pt x="7088" y="285"/>
                    </a:moveTo>
                    <a:cubicBezTo>
                      <a:pt x="319212" y="48268"/>
                      <a:pt x="673142" y="221860"/>
                      <a:pt x="754665" y="263381"/>
                    </a:cubicBezTo>
                    <a:cubicBezTo>
                      <a:pt x="669152" y="290840"/>
                      <a:pt x="562925" y="302717"/>
                      <a:pt x="448812" y="293216"/>
                    </a:cubicBezTo>
                    <a:cubicBezTo>
                      <a:pt x="289757" y="279629"/>
                      <a:pt x="152176" y="228321"/>
                      <a:pt x="69988" y="159150"/>
                    </a:cubicBezTo>
                    <a:cubicBezTo>
                      <a:pt x="8229" y="108697"/>
                      <a:pt x="-4408" y="58244"/>
                      <a:pt x="1197" y="21663"/>
                    </a:cubicBezTo>
                    <a:cubicBezTo>
                      <a:pt x="2367" y="14243"/>
                      <a:pt x="4376" y="6974"/>
                      <a:pt x="7183" y="0"/>
                    </a:cubicBezTo>
                  </a:path>
                </a:pathLst>
              </a:custGeom>
              <a:grpFill/>
              <a:ln w="949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432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3" r:id="rId2"/>
    <p:sldLayoutId id="2147484043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143" r:id="rId10"/>
    <p:sldLayoutId id="2147484144" r:id="rId11"/>
    <p:sldLayoutId id="2147484145" r:id="rId12"/>
    <p:sldLayoutId id="2147484146" r:id="rId13"/>
    <p:sldLayoutId id="2147484147" r:id="rId14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00" baseline="0">
          <a:solidFill>
            <a:srgbClr val="003F66"/>
          </a:solidFill>
          <a:latin typeface="National 2" panose="02000003000000000000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-50" baseline="0">
          <a:solidFill>
            <a:srgbClr val="003F66"/>
          </a:solidFill>
          <a:latin typeface="National 2" panose="02000003000000000000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5ACBF0"/>
          </p15:clr>
        </p15:guide>
        <p15:guide id="2" pos="3840" userDrawn="1">
          <p15:clr>
            <a:srgbClr val="5ACBF0"/>
          </p15:clr>
        </p15:guide>
        <p15:guide id="3" pos="6236" userDrawn="1">
          <p15:clr>
            <a:srgbClr val="F26B43"/>
          </p15:clr>
        </p15:guide>
        <p15:guide id="5" pos="5517" userDrawn="1">
          <p15:clr>
            <a:srgbClr val="F26B43"/>
          </p15:clr>
        </p15:guide>
        <p15:guide id="6" pos="4794" userDrawn="1">
          <p15:clr>
            <a:srgbClr val="F26B43"/>
          </p15:clr>
        </p15:guide>
        <p15:guide id="7" pos="4075" userDrawn="1">
          <p15:clr>
            <a:srgbClr val="F26B43"/>
          </p15:clr>
        </p15:guide>
        <p15:guide id="8" pos="3351" userDrawn="1">
          <p15:clr>
            <a:srgbClr val="F26B43"/>
          </p15:clr>
        </p15:guide>
        <p15:guide id="9" pos="2632" userDrawn="1">
          <p15:clr>
            <a:srgbClr val="F26B43"/>
          </p15:clr>
        </p15:guide>
        <p15:guide id="10" pos="1909" userDrawn="1">
          <p15:clr>
            <a:srgbClr val="F26B43"/>
          </p15:clr>
        </p15:guide>
        <p15:guide id="11" pos="1190" userDrawn="1">
          <p15:clr>
            <a:srgbClr val="F26B43"/>
          </p15:clr>
        </p15:guide>
        <p15:guide id="12" pos="459" userDrawn="1">
          <p15:clr>
            <a:srgbClr val="F26B43"/>
          </p15:clr>
        </p15:guide>
        <p15:guide id="13" orient="horz" pos="719" userDrawn="1">
          <p15:clr>
            <a:srgbClr val="F26B43"/>
          </p15:clr>
        </p15:guide>
        <p15:guide id="14" orient="horz" pos="1438" userDrawn="1">
          <p15:clr>
            <a:srgbClr val="F26B43"/>
          </p15:clr>
        </p15:guide>
        <p15:guide id="15" orient="horz" pos="2880" userDrawn="1">
          <p15:clr>
            <a:srgbClr val="F26B43"/>
          </p15:clr>
        </p15:guide>
        <p15:guide id="16" orient="horz" pos="3604" userDrawn="1">
          <p15:clr>
            <a:srgbClr val="F26B43"/>
          </p15:clr>
        </p15:guide>
        <p15:guide id="17" pos="105" userDrawn="1">
          <p15:clr>
            <a:srgbClr val="A4A3A4"/>
          </p15:clr>
        </p15:guide>
        <p15:guide id="18" pos="824" userDrawn="1">
          <p15:clr>
            <a:srgbClr val="000000"/>
          </p15:clr>
        </p15:guide>
        <p15:guide id="19" pos="1557" userDrawn="1">
          <p15:clr>
            <a:srgbClr val="A4A3A4"/>
          </p15:clr>
        </p15:guide>
        <p15:guide id="20" pos="2271" userDrawn="1">
          <p15:clr>
            <a:srgbClr val="A4A3A4"/>
          </p15:clr>
        </p15:guide>
        <p15:guide id="21" pos="2994" userDrawn="1">
          <p15:clr>
            <a:srgbClr val="A4A3A4"/>
          </p15:clr>
        </p15:guide>
        <p15:guide id="22" pos="3713" userDrawn="1">
          <p15:clr>
            <a:srgbClr val="A4A3A4"/>
          </p15:clr>
        </p15:guide>
        <p15:guide id="23" pos="4441" userDrawn="1">
          <p15:clr>
            <a:srgbClr val="A4A3A4"/>
          </p15:clr>
        </p15:guide>
        <p15:guide id="24" pos="5160" userDrawn="1">
          <p15:clr>
            <a:srgbClr val="A4A3A4"/>
          </p15:clr>
        </p15:guide>
        <p15:guide id="25" pos="5874" userDrawn="1">
          <p15:clr>
            <a:srgbClr val="A4A3A4"/>
          </p15:clr>
        </p15:guide>
        <p15:guide id="26" pos="6598" userDrawn="1">
          <p15:clr>
            <a:srgbClr val="A4A3A4"/>
          </p15:clr>
        </p15:guide>
        <p15:guide id="27" pos="7317" userDrawn="1">
          <p15:clr>
            <a:srgbClr val="A4A3A4"/>
          </p15:clr>
        </p15:guide>
        <p15:guide id="28" orient="horz" pos="362" userDrawn="1">
          <p15:clr>
            <a:srgbClr val="A4A3A4"/>
          </p15:clr>
        </p15:guide>
        <p15:guide id="29" orient="horz" pos="1081" userDrawn="1">
          <p15:clr>
            <a:srgbClr val="A4A3A4"/>
          </p15:clr>
        </p15:guide>
        <p15:guide id="30" orient="horz" pos="1799" userDrawn="1">
          <p15:clr>
            <a:srgbClr val="A4A3A4"/>
          </p15:clr>
        </p15:guide>
        <p15:guide id="31" orient="horz" pos="2523" userDrawn="1">
          <p15:clr>
            <a:srgbClr val="A4A3A4"/>
          </p15:clr>
        </p15:guide>
        <p15:guide id="32" orient="horz" pos="3247" userDrawn="1">
          <p15:clr>
            <a:srgbClr val="A4A3A4"/>
          </p15:clr>
        </p15:guide>
        <p15:guide id="33" orient="horz" pos="3974" userDrawn="1">
          <p15:clr>
            <a:srgbClr val="A4A3A4"/>
          </p15:clr>
        </p15:guide>
        <p15:guide id="34" pos="717" userDrawn="1">
          <p15:clr>
            <a:srgbClr val="5ACBF0"/>
          </p15:clr>
        </p15:guide>
        <p15:guide id="35" pos="6956" userDrawn="1">
          <p15:clr>
            <a:srgbClr val="5ACBF0"/>
          </p15:clr>
        </p15:guide>
        <p15:guide id="36" pos="6848" userDrawn="1">
          <p15:clr>
            <a:srgbClr val="000000"/>
          </p15:clr>
        </p15:guide>
        <p15:guide id="37" pos="7545" userDrawn="1">
          <p15:clr>
            <a:srgbClr val="C35EA4"/>
          </p15:clr>
        </p15:guide>
        <p15:guide id="38" orient="horz" pos="4224" userDrawn="1">
          <p15:clr>
            <a:srgbClr val="C35EA4"/>
          </p15:clr>
        </p15:guide>
        <p15:guide id="39" orient="horz" pos="94" userDrawn="1">
          <p15:clr>
            <a:srgbClr val="C35EA4"/>
          </p15:clr>
        </p15:guide>
        <p15:guide id="40" pos="131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aucklandcouncil.smartygrants.com.au/" TargetMode="External"/><Relationship Id="rId1" Type="http://schemas.openxmlformats.org/officeDocument/2006/relationships/slideLayout" Target="../slideLayouts/slideLayout16.xml"/><Relationship Id="rId5" Type="http://schemas.openxmlformats.org/officeDocument/2006/relationships/hyperlink" Target="mailto:admin@organisation.com" TargetMode="External"/><Relationship Id="rId4" Type="http://schemas.openxmlformats.org/officeDocument/2006/relationships/hyperlink" Target="mailto:info@organsiation.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s@aucklandcouncil.govt.n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hyperlink" Target="https://www.aucklandcouncil.govt.nz/grants-community-support-housing/grants/Pages/default.asp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cklandcouncil.govt.nz/grants-community-support-housing/grants/regional-grants/Pages/default.aspx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3.svg"/><Relationship Id="rId7" Type="http://schemas.openxmlformats.org/officeDocument/2006/relationships/diagramLayout" Target="../diagrams/layou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6" Type="http://schemas.openxmlformats.org/officeDocument/2006/relationships/diagramData" Target="../diagrams/data2.xml"/><Relationship Id="rId5" Type="http://schemas.openxmlformats.org/officeDocument/2006/relationships/image" Target="../media/image5.svg"/><Relationship Id="rId10" Type="http://schemas.microsoft.com/office/2007/relationships/diagramDrawing" Target="../diagrams/drawing2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ucklandcouncil.govt.nz/plans-projects-policies-reports-bylaws/our-policies/docslocalboardcommunitygrants/howick-grants-programme.pdf" TargetMode="External"/><Relationship Id="rId13" Type="http://schemas.openxmlformats.org/officeDocument/2006/relationships/hyperlink" Target="https://www.aucklandcouncil.govt.nz/plans-projects-policies-reports-bylaws/our-policies/docslocalboardcommunitygrants/orakei-grants-programme.pdf" TargetMode="External"/><Relationship Id="rId18" Type="http://schemas.openxmlformats.org/officeDocument/2006/relationships/hyperlink" Target="https://www.aucklandcouncil.govt.nz/plans-projects-policies-reports-bylaws/our-policies/docslocalboardcommunitygrants/upper-harbour-grants-programme.pdf" TargetMode="External"/><Relationship Id="rId3" Type="http://schemas.openxmlformats.org/officeDocument/2006/relationships/hyperlink" Target="https://www.aucklandcouncil.govt.nz/plans-projects-policies-reports-bylaws/our-policies/docslocalboardcommunitygrants/great-barrier-grants-programme.pdf" TargetMode="External"/><Relationship Id="rId21" Type="http://schemas.openxmlformats.org/officeDocument/2006/relationships/hyperlink" Target="https://www.aucklandcouncil.govt.nz/plans-projects-policies-reports-bylaws/our-policies/docslocalboardcommunitygrants/waitemata-grants-programme.pdf" TargetMode="External"/><Relationship Id="rId7" Type="http://schemas.openxmlformats.org/officeDocument/2006/relationships/hyperlink" Target="https://www.aucklandcouncil.govt.nz/plans-projects-policies-reports-bylaws/our-policies/docslocalboardcommunitygrants/hibiscus-bays-grants-programme.pdf" TargetMode="External"/><Relationship Id="rId12" Type="http://schemas.openxmlformats.org/officeDocument/2006/relationships/hyperlink" Target="https://www.aucklandcouncil.govt.nz/plans-projects-policies-reports-bylaws/our-policies/docslocalboardcommunitygrants/maungakiekie-tamaki-grants-programme.pdf" TargetMode="External"/><Relationship Id="rId17" Type="http://schemas.openxmlformats.org/officeDocument/2006/relationships/hyperlink" Target="https://www.aucklandcouncil.govt.nz/plans-projects-policies-reports-bylaws/our-policies/docslocalboardcommunitygrants/rodney-healthy-harbours-waterway-fund-guidelines.pdf" TargetMode="External"/><Relationship Id="rId2" Type="http://schemas.openxmlformats.org/officeDocument/2006/relationships/hyperlink" Target="https://www.aucklandcouncil.govt.nz/plans-projects-policies-reports-bylaws/our-policies/docslocalboardcommunitygrants/albert-eden-grants-programme.pdf" TargetMode="External"/><Relationship Id="rId16" Type="http://schemas.openxmlformats.org/officeDocument/2006/relationships/hyperlink" Target="https://www.aucklandcouncil.govt.nz/plans-projects-policies-reports-bylaws/our-policies/docslocalboardcommunitygrants/puketapapa-grants-programme.pdf" TargetMode="External"/><Relationship Id="rId20" Type="http://schemas.openxmlformats.org/officeDocument/2006/relationships/hyperlink" Target="https://www.aucklandcouncil.govt.nz/plans-projects-policies-reports-bylaws/our-policies/docslocalboardcommunitygrants/waitakere-ranges-grants-programme.pdf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www.aucklandcouncil.govt.nz/plans-projects-policies-reports-bylaws/our-policies/docslocalboardcommunitygrants/henderson-massey-grants-programme.pdf" TargetMode="External"/><Relationship Id="rId11" Type="http://schemas.openxmlformats.org/officeDocument/2006/relationships/hyperlink" Target="https://www.aucklandcouncil.govt.nz/plans-projects-policies-reports-bylaws/our-policies/docslocalboardcommunitygrants/manurewa-grants-programme.pdf" TargetMode="External"/><Relationship Id="rId5" Type="http://schemas.openxmlformats.org/officeDocument/2006/relationships/hyperlink" Target="https://www.aucklandcouncil.govt.nz/plans-projects-policies-reports-bylaws/our-policies/docslocalboardcommunitygrants/franklin-grants-programme.pdf" TargetMode="External"/><Relationship Id="rId15" Type="http://schemas.openxmlformats.org/officeDocument/2006/relationships/hyperlink" Target="https://www.aucklandcouncil.govt.nz/plans-projects-policies-reports-bylaws/our-policies/docslocalboardcommunitygrants/papakura-grants-programme.pdf" TargetMode="External"/><Relationship Id="rId23" Type="http://schemas.openxmlformats.org/officeDocument/2006/relationships/hyperlink" Target="https://www.aucklandcouncil.govt.nz/about-auckland-council/how-auckland-council-works/local-boards/Pages/find-local-board.aspx" TargetMode="External"/><Relationship Id="rId10" Type="http://schemas.openxmlformats.org/officeDocument/2006/relationships/hyperlink" Target="https://www.aucklandcouncil.govt.nz/plans-projects-policies-reports-bylaws/our-policies/docslocalboardcommunitygrants/mangere-otahuhu-grants-programme.pdf" TargetMode="External"/><Relationship Id="rId19" Type="http://schemas.openxmlformats.org/officeDocument/2006/relationships/hyperlink" Target="https://www.aucklandcouncil.govt.nz/plans-projects-policies-reports-bylaws/our-policies/docslocalboardcommunitygrants/waiheke-grants-programme.pdf" TargetMode="External"/><Relationship Id="rId4" Type="http://schemas.openxmlformats.org/officeDocument/2006/relationships/hyperlink" Target="https://www.aucklandcouncil.govt.nz/plans-projects-policies-reports-bylaws/our-policies/docslocalboardcommunitygrants/devonport-takapuna-grants-programme.pdf" TargetMode="External"/><Relationship Id="rId9" Type="http://schemas.openxmlformats.org/officeDocument/2006/relationships/hyperlink" Target="https://www.aucklandcouncil.govt.nz/plans-projects-policies-reports-bylaws/our-policies/docslocalboardcommunitygrants/kaipatiki-grants-programme.pdf" TargetMode="External"/><Relationship Id="rId14" Type="http://schemas.openxmlformats.org/officeDocument/2006/relationships/hyperlink" Target="https://www.aucklandcouncil.govt.nz/plans-projects-policies-reports-bylaws/our-policies/docslocalboardcommunitygrants/otara-papatoetoe-grants-programme.pdf" TargetMode="External"/><Relationship Id="rId22" Type="http://schemas.openxmlformats.org/officeDocument/2006/relationships/hyperlink" Target="https://www.aucklandcouncil.govt.nz/plans-projects-policies-reports-bylaws/our-policies/docslocalboardcommunitygrants/whau-grants-programme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BD26E3-90A0-2A98-3EDF-3F8D785383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Community Grant Process </a:t>
            </a:r>
          </a:p>
        </p:txBody>
      </p:sp>
    </p:spTree>
    <p:extLst>
      <p:ext uri="{BB962C8B-B14F-4D97-AF65-F5344CB8AC3E}">
        <p14:creationId xmlns:p14="http://schemas.microsoft.com/office/powerpoint/2010/main" val="1410865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151392-48AF-4341-A8FF-008880704F24}"/>
              </a:ext>
            </a:extLst>
          </p:cNvPr>
          <p:cNvSpPr txBox="1"/>
          <p:nvPr/>
        </p:nvSpPr>
        <p:spPr>
          <a:xfrm>
            <a:off x="917452" y="1712120"/>
            <a:ext cx="11169446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spcAft>
                <a:spcPts val="600"/>
              </a:spcAft>
            </a:pPr>
            <a:r>
              <a:rPr lang="en-US" sz="2000" dirty="0">
                <a:solidFill>
                  <a:srgbClr val="082639"/>
                </a:solidFill>
              </a:rPr>
              <a:t>If </a:t>
            </a: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applicable, e</a:t>
            </a: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vidence of you or your umbrella </a:t>
            </a:r>
            <a:r>
              <a:rPr lang="en-US" sz="2000" b="0" dirty="0" err="1">
                <a:solidFill>
                  <a:srgbClr val="082639"/>
                </a:solidFill>
                <a:latin typeface="National 2" panose="02000003000000000000" pitchFamily="50" charset="0"/>
              </a:rPr>
              <a:t>organisation's</a:t>
            </a: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 bank account number and financials</a:t>
            </a:r>
            <a:b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</a:br>
            <a:r>
              <a:rPr lang="en-US" b="0" i="1" dirty="0">
                <a:solidFill>
                  <a:srgbClr val="E16510"/>
                </a:solidFill>
                <a:latin typeface="National 2" panose="02000003000000000000" pitchFamily="50" charset="0"/>
              </a:rPr>
              <a:t>If using an umbrella group you will need their written permission. We will not accept incomplete applications</a:t>
            </a:r>
          </a:p>
          <a:p>
            <a:pPr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i="1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Evidence of bank account details</a:t>
            </a: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Financial statements</a:t>
            </a: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Minutes/letter from chairperson showing decision to apply</a:t>
            </a: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Quotes to support budget items</a:t>
            </a:r>
            <a:endParaRPr lang="en-US" sz="2000" b="0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Letters of support</a:t>
            </a: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Letter of agreement from the school - if your project is being delivered in a school</a:t>
            </a:r>
          </a:p>
          <a:p>
            <a:pPr marL="285750" lvl="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Venue hire confirmation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rgbClr val="082639"/>
                </a:solidFill>
                <a:latin typeface="National 2" panose="02000003000000000000" pitchFamily="50" charset="0"/>
              </a:rPr>
              <a:t>Any permits necessary if your project is on public land</a:t>
            </a:r>
          </a:p>
          <a:p>
            <a:pPr lvl="0" algn="l">
              <a:lnSpc>
                <a:spcPct val="90000"/>
              </a:lnSpc>
            </a:pPr>
            <a:endParaRPr lang="en-US" sz="2000" b="0" dirty="0">
              <a:solidFill>
                <a:srgbClr val="082639"/>
              </a:solidFill>
              <a:latin typeface="National 2" panose="02000003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D6C2422-45C7-44C4-BB4D-D3AD55C873EE}"/>
              </a:ext>
            </a:extLst>
          </p:cNvPr>
          <p:cNvSpPr txBox="1">
            <a:spLocks/>
          </p:cNvSpPr>
          <p:nvPr/>
        </p:nvSpPr>
        <p:spPr>
          <a:xfrm>
            <a:off x="917452" y="595001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Important Documents​</a:t>
            </a:r>
          </a:p>
        </p:txBody>
      </p:sp>
    </p:spTree>
    <p:extLst>
      <p:ext uri="{BB962C8B-B14F-4D97-AF65-F5344CB8AC3E}">
        <p14:creationId xmlns:p14="http://schemas.microsoft.com/office/powerpoint/2010/main" val="4173548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25C02-4F48-434B-9417-255E11AE1E14}"/>
              </a:ext>
            </a:extLst>
          </p:cNvPr>
          <p:cNvSpPr txBox="1">
            <a:spLocks/>
          </p:cNvSpPr>
          <p:nvPr/>
        </p:nvSpPr>
        <p:spPr>
          <a:xfrm>
            <a:off x="838200" y="404664"/>
            <a:ext cx="6191865" cy="603597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altLang="en-US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How to complete an application</a:t>
            </a:r>
            <a:endParaRPr lang="en-NZ" sz="3600" b="1" dirty="0">
              <a:solidFill>
                <a:schemeClr val="accent1"/>
              </a:solidFill>
              <a:latin typeface="National 2" panose="02000003000000000000" pitchFamily="50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62D49-5AA9-47F6-8F6C-1E1A645F6840}"/>
              </a:ext>
            </a:extLst>
          </p:cNvPr>
          <p:cNvSpPr txBox="1">
            <a:spLocks/>
          </p:cNvSpPr>
          <p:nvPr/>
        </p:nvSpPr>
        <p:spPr>
          <a:xfrm>
            <a:off x="838200" y="1129954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NZ" sz="2000" dirty="0">
                <a:solidFill>
                  <a:srgbClr val="082639"/>
                </a:solidFill>
                <a:latin typeface="National 2" panose="02000003000000000000" pitchFamily="50" charset="0"/>
              </a:rPr>
              <a:t>Log in or register for a </a:t>
            </a:r>
            <a:r>
              <a:rPr lang="en-NZ" sz="2000" dirty="0" err="1">
                <a:latin typeface="National 2" panose="02000003000000000000" pitchFamily="50" charset="0"/>
                <a:hlinkClick r:id="rId2"/>
              </a:rPr>
              <a:t>Smartygrants</a:t>
            </a:r>
            <a:r>
              <a:rPr lang="en-NZ" sz="2000" dirty="0">
                <a:latin typeface="National 2" panose="02000003000000000000" pitchFamily="50" charset="0"/>
                <a:hlinkClick r:id="rId2"/>
              </a:rPr>
              <a:t> account</a:t>
            </a:r>
            <a:endParaRPr lang="en-NZ" sz="2000" dirty="0">
              <a:latin typeface="National 2" panose="02000003000000000000" pitchFamily="50" charset="0"/>
            </a:endParaRPr>
          </a:p>
          <a:p>
            <a:pPr lvl="1">
              <a:defRPr/>
            </a:pPr>
            <a:r>
              <a:rPr lang="en-NZ" sz="2000" dirty="0">
                <a:solidFill>
                  <a:srgbClr val="082639"/>
                </a:solidFill>
                <a:latin typeface="National 2" panose="02000003000000000000" pitchFamily="50" charset="0"/>
              </a:rPr>
              <a:t>requires an email address, user ID and password</a:t>
            </a:r>
          </a:p>
          <a:p>
            <a:pPr lvl="1">
              <a:defRPr/>
            </a:pPr>
            <a:r>
              <a:rPr lang="en-NZ" sz="2000" dirty="0">
                <a:solidFill>
                  <a:srgbClr val="082639"/>
                </a:solidFill>
                <a:latin typeface="National 2" panose="02000003000000000000" pitchFamily="50" charset="0"/>
              </a:rPr>
              <a:t>one email address and password per organisation</a:t>
            </a:r>
          </a:p>
          <a:p>
            <a:pPr marL="0" indent="0">
              <a:buNone/>
              <a:defRPr/>
            </a:pPr>
            <a:endParaRPr lang="en-NZ" sz="2000" dirty="0">
              <a:latin typeface="National 2" panose="02000003000000000000" pitchFamily="50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Submitting applications – if you have not received a 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confirmation email, then it has not been submitted</a:t>
            </a:r>
          </a:p>
          <a:p>
            <a:pPr lvl="1">
              <a:defRPr/>
            </a:pPr>
            <a:endParaRPr lang="en-NZ" altLang="en-US" sz="2000" dirty="0">
              <a:latin typeface="National 2" panose="02000003000000000000" pitchFamily="50" charset="0"/>
            </a:endParaRPr>
          </a:p>
          <a:p>
            <a:endParaRPr lang="en-NZ" dirty="0">
              <a:latin typeface="National 2" panose="02000003000000000000" pitchFamily="50" charset="0"/>
            </a:endParaRPr>
          </a:p>
        </p:txBody>
      </p:sp>
      <p:pic>
        <p:nvPicPr>
          <p:cNvPr id="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248CD0F5-7F8B-4B77-93BB-CA9F37C1D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008261"/>
            <a:ext cx="3061955" cy="34993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6A3914-CC40-4388-8D61-27A9658C5A5C}"/>
              </a:ext>
            </a:extLst>
          </p:cNvPr>
          <p:cNvSpPr txBox="1"/>
          <p:nvPr/>
        </p:nvSpPr>
        <p:spPr>
          <a:xfrm>
            <a:off x="983432" y="3645024"/>
            <a:ext cx="609600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b="1" dirty="0">
                <a:solidFill>
                  <a:srgbClr val="082639"/>
                </a:solidFill>
                <a:latin typeface="National 2" panose="02000003000000000000" pitchFamily="50" charset="0"/>
              </a:rPr>
              <a:t>Tips: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dirty="0" err="1">
                <a:solidFill>
                  <a:srgbClr val="082639"/>
                </a:solidFill>
                <a:latin typeface="National 2" panose="02000003000000000000" pitchFamily="50" charset="0"/>
              </a:rPr>
              <a:t>Organisations</a:t>
            </a:r>
            <a:r>
              <a:rPr lang="en-US" altLang="zh-CN" sz="1800" dirty="0">
                <a:solidFill>
                  <a:srgbClr val="082639"/>
                </a:solidFill>
                <a:latin typeface="National 2" panose="02000003000000000000" pitchFamily="50" charset="0"/>
              </a:rPr>
              <a:t> should register using a general email address where possible. This ensures as trustees change, they will still have easy access to past applications.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i="1" dirty="0">
                <a:solidFill>
                  <a:srgbClr val="082639"/>
                </a:solidFill>
                <a:latin typeface="National 2" panose="02000003000000000000" pitchFamily="50" charset="0"/>
              </a:rPr>
              <a:t>For example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sz="1800" dirty="0">
                <a:latin typeface="National 2" panose="02000003000000000000" pitchFamily="50" charset="0"/>
                <a:hlinkClick r:id="rId4"/>
              </a:rPr>
              <a:t>info@organsiation.com</a:t>
            </a:r>
            <a:r>
              <a:rPr lang="en-US" altLang="zh-CN" sz="1800" dirty="0">
                <a:latin typeface="National 2" panose="02000003000000000000" pitchFamily="50" charset="0"/>
              </a:rPr>
              <a:t> ; </a:t>
            </a:r>
            <a:r>
              <a:rPr lang="en-US" altLang="zh-CN" sz="1800" dirty="0">
                <a:latin typeface="National 2" panose="02000003000000000000" pitchFamily="50" charset="0"/>
                <a:hlinkClick r:id="rId5"/>
              </a:rPr>
              <a:t>admin@organisation.com</a:t>
            </a:r>
            <a:r>
              <a:rPr lang="en-US" altLang="zh-CN" sz="1800" dirty="0">
                <a:latin typeface="National 2" panose="02000003000000000000" pitchFamily="50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228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94871C-5E81-4317-871B-003A0B0D158D}"/>
              </a:ext>
            </a:extLst>
          </p:cNvPr>
          <p:cNvSpPr txBox="1"/>
          <p:nvPr/>
        </p:nvSpPr>
        <p:spPr>
          <a:xfrm>
            <a:off x="1199456" y="1700808"/>
            <a:ext cx="92170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en-US" sz="1800" dirty="0">
                <a:solidFill>
                  <a:srgbClr val="082639"/>
                </a:solidFill>
                <a:latin typeface="National 2" panose="02000003000000000000" pitchFamily="50" charset="0"/>
                <a:ea typeface="ＭＳ Ｐゴシック" pitchFamily="34" charset="-128"/>
              </a:rPr>
              <a:t>Grants team </a:t>
            </a:r>
            <a:r>
              <a:rPr lang="en-US" altLang="en-US" sz="1800" dirty="0">
                <a:latin typeface="National 2" panose="02000003000000000000" pitchFamily="50" charset="0"/>
                <a:ea typeface="ＭＳ Ｐゴシック" pitchFamily="34" charset="-128"/>
                <a:hlinkClick r:id="rId3"/>
              </a:rPr>
              <a:t>grants@aucklandcouncil.govt.nz</a:t>
            </a:r>
            <a:r>
              <a:rPr lang="en-US" altLang="en-US" sz="1800" dirty="0">
                <a:latin typeface="National 2" panose="02000003000000000000" pitchFamily="50" charset="0"/>
                <a:ea typeface="ＭＳ Ｐゴシック" pitchFamily="34" charset="-128"/>
              </a:rPr>
              <a:t> </a:t>
            </a:r>
          </a:p>
          <a:p>
            <a:pPr marL="457200" indent="-457200">
              <a:buNone/>
            </a:pPr>
            <a:endParaRPr lang="en-US" altLang="en-US" sz="1800" dirty="0">
              <a:latin typeface="National 2" panose="02000003000000000000" pitchFamily="50" charset="0"/>
              <a:ea typeface="ＭＳ Ｐゴシック" pitchFamily="34" charset="-128"/>
            </a:endParaRPr>
          </a:p>
          <a:p>
            <a:pPr marL="457200" indent="-457200">
              <a:buNone/>
            </a:pPr>
            <a:r>
              <a:rPr lang="en-US" altLang="en-US" sz="1800" dirty="0">
                <a:latin typeface="National 2" panose="02000003000000000000" pitchFamily="50" charset="0"/>
                <a:ea typeface="ＭＳ Ｐゴシック" pitchFamily="34" charset="-128"/>
              </a:rPr>
              <a:t>Or visit:</a:t>
            </a:r>
          </a:p>
          <a:p>
            <a:pPr marL="457200" indent="-457200">
              <a:buNone/>
            </a:pPr>
            <a:r>
              <a:rPr lang="en-GB" altLang="en-US" sz="1800" dirty="0">
                <a:latin typeface="National 2" panose="02000003000000000000" pitchFamily="50" charset="0"/>
                <a:ea typeface="ＭＳ Ｐゴシック" pitchFamily="34" charset="-128"/>
                <a:hlinkClick r:id="rId4"/>
              </a:rPr>
              <a:t>https://www.aucklandcouncil.govt.nz/grants-community-support-housing/grants/Pages/default.aspx</a:t>
            </a:r>
            <a:r>
              <a:rPr lang="en-GB" altLang="en-US" sz="1800" dirty="0">
                <a:latin typeface="National 2" panose="02000003000000000000" pitchFamily="50" charset="0"/>
                <a:ea typeface="ＭＳ Ｐゴシック" pitchFamily="34" charset="-128"/>
              </a:rPr>
              <a:t> </a:t>
            </a:r>
            <a:endParaRPr lang="en-GB" sz="1800" dirty="0">
              <a:latin typeface="National 2" panose="02000003000000000000" pitchFamily="50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5D7D59-5C9A-42B5-A7AA-50A580A71E53}"/>
              </a:ext>
            </a:extLst>
          </p:cNvPr>
          <p:cNvSpPr txBox="1">
            <a:spLocks/>
          </p:cNvSpPr>
          <p:nvPr/>
        </p:nvSpPr>
        <p:spPr>
          <a:xfrm>
            <a:off x="1111469" y="597295"/>
            <a:ext cx="6191865" cy="60359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altLang="en-US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Contact Information</a:t>
            </a:r>
            <a:endParaRPr lang="en-NZ" sz="3600" b="1" dirty="0">
              <a:solidFill>
                <a:schemeClr val="accent1"/>
              </a:solidFill>
              <a:latin typeface="National 2" panose="020000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19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A70D7E17-5789-428D-9732-27031289D2CE}"/>
              </a:ext>
            </a:extLst>
          </p:cNvPr>
          <p:cNvSpPr txBox="1">
            <a:spLocks/>
          </p:cNvSpPr>
          <p:nvPr/>
        </p:nvSpPr>
        <p:spPr>
          <a:xfrm>
            <a:off x="1127448" y="404664"/>
            <a:ext cx="9812670" cy="7462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b="1" dirty="0">
                <a:solidFill>
                  <a:schemeClr val="accent1"/>
                </a:solidFill>
                <a:latin typeface="National 2" panose="02000003000000000000" pitchFamily="50" charset="0"/>
              </a:rPr>
              <a:t>What else are available </a:t>
            </a:r>
          </a:p>
          <a:p>
            <a:endParaRPr lang="en-NZ" b="1" dirty="0">
              <a:solidFill>
                <a:schemeClr val="accent1"/>
              </a:solidFill>
              <a:latin typeface="National 2" panose="02000003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C20892-C81B-4D04-8B4B-9D7D39991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446" y="1267312"/>
            <a:ext cx="6133108" cy="9388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86BF0A-4E13-4E17-9589-B2AED89AAF26}"/>
              </a:ext>
            </a:extLst>
          </p:cNvPr>
          <p:cNvSpPr txBox="1"/>
          <p:nvPr/>
        </p:nvSpPr>
        <p:spPr>
          <a:xfrm>
            <a:off x="1080592" y="2322602"/>
            <a:ext cx="10344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82639"/>
                </a:solidFill>
                <a:latin typeface="National 2" panose="02000003000000000000" pitchFamily="50" charset="0"/>
              </a:rPr>
              <a:t>Apart from Community Grants, these types of funding are also offered by council and local boards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Regional Arts and Culture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Creative Communities Scheme (CCS)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Environmental Initiatives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Regional Historic Heritage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Regional Events Fund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NZ" sz="2000" b="0" i="0" dirty="0">
                <a:solidFill>
                  <a:srgbClr val="00304B"/>
                </a:solidFill>
                <a:effectLst/>
                <a:latin typeface="bliss-bold"/>
              </a:rPr>
              <a:t>Auckland Climate Grant</a:t>
            </a:r>
            <a:endParaRPr lang="en-US" sz="2000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r>
              <a:rPr lang="en-US" sz="2400" dirty="0">
                <a:solidFill>
                  <a:srgbClr val="082639"/>
                </a:solidFill>
                <a:latin typeface="National 2" panose="02000003000000000000" pitchFamily="50" charset="0"/>
              </a:rPr>
              <a:t>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pPr marL="261900" lvl="1" indent="0">
              <a:buFontTx/>
              <a:buNone/>
              <a:defRPr/>
            </a:pPr>
            <a:r>
              <a:rPr lang="en-US" sz="2000" b="1" dirty="0">
                <a:solidFill>
                  <a:srgbClr val="082639"/>
                </a:solidFill>
                <a:latin typeface="National 2" panose="02000003000000000000" pitchFamily="50" charset="0"/>
              </a:rPr>
              <a:t>Tip:</a:t>
            </a: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 visit our </a:t>
            </a: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en-US" sz="2000" dirty="0">
                <a:solidFill>
                  <a:srgbClr val="082639"/>
                </a:solidFill>
                <a:latin typeface="National 2" panose="02000003000000000000" pitchFamily="50" charset="0"/>
              </a:rPr>
              <a:t> for more information. Type “grants” in the search bar</a:t>
            </a:r>
          </a:p>
        </p:txBody>
      </p:sp>
    </p:spTree>
    <p:extLst>
      <p:ext uri="{BB962C8B-B14F-4D97-AF65-F5344CB8AC3E}">
        <p14:creationId xmlns:p14="http://schemas.microsoft.com/office/powerpoint/2010/main" val="2270149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4AEA1D-C073-92D3-E24E-81E5ECDBF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5" y="2785100"/>
            <a:ext cx="9563099" cy="1106590"/>
          </a:xfrm>
        </p:spPr>
        <p:txBody>
          <a:bodyPr wrap="square" anchor="b">
            <a:normAutofit/>
          </a:bodyPr>
          <a:lstStyle/>
          <a:p>
            <a:r>
              <a:rPr lang="en-NZ" altLang="en-US" sz="4400" dirty="0"/>
              <a:t>Any questions? </a:t>
            </a:r>
            <a:endParaRPr lang="en-NZ" sz="4400" dirty="0"/>
          </a:p>
        </p:txBody>
      </p:sp>
      <p:pic>
        <p:nvPicPr>
          <p:cNvPr id="8" name="Graphic 7" descr="Thought with solid fill">
            <a:extLst>
              <a:ext uri="{FF2B5EF4-FFF2-40B4-BE49-F238E27FC236}">
                <a16:creationId xmlns:a16="http://schemas.microsoft.com/office/drawing/2014/main" id="{B2E41B62-2AD5-9AEB-55DC-FFB938D66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0016" y="2276872"/>
            <a:ext cx="2522067" cy="252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18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83CBE-4772-F0F8-A41F-58CE9DD21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b" anchorCtr="0">
            <a:normAutofit fontScale="90000"/>
          </a:bodyPr>
          <a:lstStyle/>
          <a:p>
            <a:r>
              <a:rPr lang="en-GB" b="1" kern="1200" spc="-100" baseline="0">
                <a:latin typeface="National 2" panose="02000003000000000000" pitchFamily="50" charset="0"/>
                <a:ea typeface="+mj-ea"/>
                <a:cs typeface="+mj-cs"/>
              </a:rPr>
              <a:t>Thank you!</a:t>
            </a:r>
          </a:p>
          <a:p>
            <a:r>
              <a:rPr lang="en-GB" b="1" kern="1200" spc="-100" baseline="0">
                <a:latin typeface="National 2" panose="02000003000000000000" pitchFamily="50" charset="0"/>
                <a:ea typeface="+mj-ea"/>
                <a:cs typeface="+mj-cs"/>
              </a:rPr>
              <a:t>I look forward to seeing your application.  </a:t>
            </a:r>
          </a:p>
        </p:txBody>
      </p:sp>
    </p:spTree>
    <p:extLst>
      <p:ext uri="{BB962C8B-B14F-4D97-AF65-F5344CB8AC3E}">
        <p14:creationId xmlns:p14="http://schemas.microsoft.com/office/powerpoint/2010/main" val="323842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6A218-E1A6-5E57-280A-C042BBE68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448" y="474649"/>
            <a:ext cx="9575801" cy="443198"/>
          </a:xfrm>
        </p:spPr>
        <p:txBody>
          <a:bodyPr/>
          <a:lstStyle/>
          <a:p>
            <a:r>
              <a:rPr lang="en-NZ" dirty="0"/>
              <a:t>What is Community Grant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6C2F8-5723-31D0-9CEE-42A16124D62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96400063"/>
              </p:ext>
            </p:extLst>
          </p:nvPr>
        </p:nvGraphicFramePr>
        <p:xfrm>
          <a:off x="1055440" y="1916832"/>
          <a:ext cx="9575496" cy="4023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F14106E-2AC9-A0E5-AE02-0056F26749D3}"/>
              </a:ext>
            </a:extLst>
          </p:cNvPr>
          <p:cNvSpPr txBox="1"/>
          <p:nvPr/>
        </p:nvSpPr>
        <p:spPr>
          <a:xfrm>
            <a:off x="1041329" y="1063886"/>
            <a:ext cx="9361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aseline="0" dirty="0">
                <a:solidFill>
                  <a:schemeClr val="accent1"/>
                </a:solidFill>
                <a:latin typeface="National 2" panose="02000003000000000000" pitchFamily="50" charset="0"/>
              </a:rPr>
              <a:t>Grants are a means we can draw on to financially support community-led initiatives, and create positive change in our communities.</a:t>
            </a:r>
            <a:endParaRPr lang="en-NZ" dirty="0">
              <a:solidFill>
                <a:schemeClr val="accent1"/>
              </a:solidFill>
              <a:latin typeface="National 2" panose="02000003000000000000" pitchFamily="50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7464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008B19-AA99-4D4E-9C03-E1FD8D76696F}"/>
              </a:ext>
            </a:extLst>
          </p:cNvPr>
          <p:cNvSpPr txBox="1"/>
          <p:nvPr/>
        </p:nvSpPr>
        <p:spPr>
          <a:xfrm>
            <a:off x="821059" y="1563776"/>
            <a:ext cx="5036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altLang="en-US" sz="2800" b="1" dirty="0">
                <a:solidFill>
                  <a:schemeClr val="accent1"/>
                </a:solidFill>
                <a:latin typeface="National 2" panose="02000003000000000000" pitchFamily="50" charset="0"/>
              </a:rPr>
              <a:t>Who do we fund?</a:t>
            </a:r>
            <a:endParaRPr lang="en-NZ" sz="2800" b="1" dirty="0">
              <a:solidFill>
                <a:schemeClr val="accent1"/>
              </a:solidFill>
              <a:latin typeface="National 2" panose="02000003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AD166-BBCA-42CC-8742-2B6FF9D8250E}"/>
              </a:ext>
            </a:extLst>
          </p:cNvPr>
          <p:cNvSpPr txBox="1"/>
          <p:nvPr/>
        </p:nvSpPr>
        <p:spPr>
          <a:xfrm>
            <a:off x="2365417" y="2402834"/>
            <a:ext cx="28083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Individuals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Organisations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Companies</a:t>
            </a:r>
          </a:p>
          <a:p>
            <a:pPr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That are initiating projects demonstrate community benefit</a:t>
            </a:r>
          </a:p>
        </p:txBody>
      </p:sp>
      <p:pic>
        <p:nvPicPr>
          <p:cNvPr id="6" name="Picture 5" descr="Badge Tick1 with solid fill">
            <a:extLst>
              <a:ext uri="{FF2B5EF4-FFF2-40B4-BE49-F238E27FC236}">
                <a16:creationId xmlns:a16="http://schemas.microsoft.com/office/drawing/2014/main" id="{D08914A3-63C4-4729-9CE2-8C02FA76B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53248" y="2354127"/>
            <a:ext cx="1210304" cy="12103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960086-CDB2-4834-844C-1BA8DDB82E93}"/>
              </a:ext>
            </a:extLst>
          </p:cNvPr>
          <p:cNvSpPr txBox="1"/>
          <p:nvPr/>
        </p:nvSpPr>
        <p:spPr>
          <a:xfrm>
            <a:off x="5679385" y="445483"/>
            <a:ext cx="4248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NZ" sz="2800" b="1" dirty="0">
                <a:solidFill>
                  <a:schemeClr val="accent1"/>
                </a:solidFill>
                <a:latin typeface="National 2" panose="02000003000000000000" pitchFamily="50" charset="0"/>
              </a:rPr>
              <a:t>Who do we not fund?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80D91F-1734-495B-A7BD-3A26D6920769}"/>
              </a:ext>
            </a:extLst>
          </p:cNvPr>
          <p:cNvSpPr txBox="1"/>
          <p:nvPr/>
        </p:nvSpPr>
        <p:spPr>
          <a:xfrm>
            <a:off x="7241814" y="1011929"/>
            <a:ext cx="50362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Political parties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Council and council related bodies (CCOs)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Other government agencies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Schools (if it is for core curriculum)</a:t>
            </a:r>
          </a:p>
        </p:txBody>
      </p:sp>
      <p:pic>
        <p:nvPicPr>
          <p:cNvPr id="9" name="Picture 8" descr="Badge Cross with solid fill">
            <a:extLst>
              <a:ext uri="{FF2B5EF4-FFF2-40B4-BE49-F238E27FC236}">
                <a16:creationId xmlns:a16="http://schemas.microsoft.com/office/drawing/2014/main" id="{C350EFEF-259D-4537-B8EC-CF7561DA3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033111" y="953261"/>
            <a:ext cx="1208703" cy="1208703"/>
          </a:xfrm>
          <a:prstGeom prst="rect">
            <a:avLst/>
          </a:prstGeom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74BDAC21-7293-ECC2-BD33-9D92F576B3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066636"/>
              </p:ext>
            </p:extLst>
          </p:nvPr>
        </p:nvGraphicFramePr>
        <p:xfrm>
          <a:off x="839416" y="4586859"/>
          <a:ext cx="10241540" cy="1822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11297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0620-72CA-4602-AD6F-9EA06DC2E863}"/>
              </a:ext>
            </a:extLst>
          </p:cNvPr>
          <p:cNvSpPr txBox="1">
            <a:spLocks/>
          </p:cNvSpPr>
          <p:nvPr/>
        </p:nvSpPr>
        <p:spPr>
          <a:xfrm>
            <a:off x="901261" y="628827"/>
            <a:ext cx="6418875" cy="74802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Grants Programmes by Local Boards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F1F9A-3016-4EF0-8600-1C74D769AF9D}"/>
              </a:ext>
            </a:extLst>
          </p:cNvPr>
          <p:cNvSpPr txBox="1"/>
          <p:nvPr/>
        </p:nvSpPr>
        <p:spPr>
          <a:xfrm>
            <a:off x="1017741" y="1571466"/>
            <a:ext cx="3513508" cy="3147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Albert-Eden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Aotea / Great Barrier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Devonport-Takapuna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Franklin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Henderson-Massey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Hibiscus and Bays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Howick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sz="1600" dirty="0">
              <a:latin typeface="National 2" panose="02000003000000000000" pitchFamily="50" charset="0"/>
            </a:endParaRPr>
          </a:p>
          <a:p>
            <a:endParaRPr lang="en-NZ" sz="1600" dirty="0">
              <a:latin typeface="National 2" panose="02000003000000000000" pitchFamily="50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C0B59-33B0-42C8-9CAD-EC603B49BAA7}"/>
              </a:ext>
            </a:extLst>
          </p:cNvPr>
          <p:cNvSpPr txBox="1"/>
          <p:nvPr/>
        </p:nvSpPr>
        <p:spPr>
          <a:xfrm>
            <a:off x="4508938" y="1571466"/>
            <a:ext cx="3794235" cy="253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Kaipātiki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Māngere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-Ōtāhuhu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Manurewa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Maungakiekie-</a:t>
            </a: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Tāmaki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Ōrākei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Ōtara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-Papatoetoe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5"/>
              </a:rPr>
              <a:t>Papakura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8759BE-CB0E-4499-A745-018CE46B2305}"/>
              </a:ext>
            </a:extLst>
          </p:cNvPr>
          <p:cNvSpPr txBox="1"/>
          <p:nvPr/>
        </p:nvSpPr>
        <p:spPr>
          <a:xfrm>
            <a:off x="8138060" y="1571466"/>
            <a:ext cx="3402299" cy="253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Puketāpapa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6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7"/>
              </a:rPr>
              <a:t>Rodney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Upper Harbour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19"/>
              </a:rPr>
              <a:t>Waiheke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Waitākere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0"/>
              </a:rPr>
              <a:t> Ranges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Waitematā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1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 err="1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Whau</a:t>
            </a:r>
            <a:r>
              <a:rPr lang="en-NZ" sz="1600" dirty="0">
                <a:effectLst/>
                <a:latin typeface="National 2" panose="02000003000000000000" pitchFamily="50" charset="0"/>
                <a:ea typeface="Calibri" panose="020F0502020204030204" pitchFamily="34" charset="0"/>
                <a:cs typeface="Times New Roman" panose="02020603050405020304" pitchFamily="18" charset="0"/>
                <a:hlinkClick r:id="rId22"/>
              </a:rPr>
              <a:t> Local Board</a:t>
            </a:r>
            <a:endParaRPr lang="en-NZ" sz="1600" dirty="0">
              <a:effectLst/>
              <a:latin typeface="National 2" panose="02000003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4F6B8E-D9B9-4756-AA07-BD24A2867632}"/>
              </a:ext>
            </a:extLst>
          </p:cNvPr>
          <p:cNvSpPr txBox="1"/>
          <p:nvPr/>
        </p:nvSpPr>
        <p:spPr>
          <a:xfrm>
            <a:off x="995430" y="4897319"/>
            <a:ext cx="106500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1800" dirty="0">
                <a:latin typeface="National 2" panose="02000003000000000000" pitchFamily="50" charset="0"/>
                <a:hlinkClick r:id="rId23"/>
              </a:rPr>
              <a:t>Local Board Finder</a:t>
            </a:r>
            <a:r>
              <a:rPr lang="en-NZ" sz="1800" dirty="0">
                <a:latin typeface="National 2" panose="02000003000000000000" pitchFamily="50" charset="0"/>
              </a:rPr>
              <a:t> </a:t>
            </a:r>
            <a:r>
              <a:rPr lang="en-NZ" sz="1800" dirty="0">
                <a:solidFill>
                  <a:srgbClr val="082639"/>
                </a:solidFill>
                <a:latin typeface="National 2" panose="02000003000000000000" pitchFamily="50" charset="0"/>
              </a:rPr>
              <a:t>– if you are unsure which Local Board you are in, you are search here using the address</a:t>
            </a:r>
          </a:p>
        </p:txBody>
      </p:sp>
    </p:spTree>
    <p:extLst>
      <p:ext uri="{BB962C8B-B14F-4D97-AF65-F5344CB8AC3E}">
        <p14:creationId xmlns:p14="http://schemas.microsoft.com/office/powerpoint/2010/main" val="176445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F573C-7175-431E-9232-7EBA658D46E2}"/>
              </a:ext>
            </a:extLst>
          </p:cNvPr>
          <p:cNvSpPr txBox="1">
            <a:spLocks/>
          </p:cNvSpPr>
          <p:nvPr/>
        </p:nvSpPr>
        <p:spPr>
          <a:xfrm>
            <a:off x="838200" y="491647"/>
            <a:ext cx="4628535" cy="8487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  <a:latin typeface="National 2" panose="02000003000000000000" pitchFamily="50" charset="0"/>
              </a:rPr>
              <a:t>Eligibility</a:t>
            </a:r>
            <a:endParaRPr lang="en-NZ" sz="3600" b="1" dirty="0">
              <a:solidFill>
                <a:schemeClr val="accent1"/>
              </a:solidFill>
              <a:latin typeface="National 2" panose="02000003000000000000" pitchFamily="50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C2E440F-C9AB-7F18-9A3E-EC8AC76714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7715867"/>
              </p:ext>
            </p:extLst>
          </p:nvPr>
        </p:nvGraphicFramePr>
        <p:xfrm>
          <a:off x="838200" y="1586474"/>
          <a:ext cx="10515600" cy="3931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598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2A67C-0B6F-4B3A-85F1-513FD59248A2}"/>
              </a:ext>
            </a:extLst>
          </p:cNvPr>
          <p:cNvSpPr txBox="1">
            <a:spLocks/>
          </p:cNvSpPr>
          <p:nvPr/>
        </p:nvSpPr>
        <p:spPr>
          <a:xfrm>
            <a:off x="838199" y="478207"/>
            <a:ext cx="5113785" cy="95477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Eligibility Exclusions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11B14A-31F4-D84B-8A04-6431A73A3C16}"/>
              </a:ext>
            </a:extLst>
          </p:cNvPr>
          <p:cNvSpPr/>
          <p:nvPr/>
        </p:nvSpPr>
        <p:spPr>
          <a:xfrm>
            <a:off x="853278" y="1432983"/>
            <a:ext cx="10514385" cy="4608512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initiatives must not be a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core service provided by central government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(e.g. primary healthcare or education).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initiatives must not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 have already taken place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before the board has the opportunity to consider the application (unless the board accepts there are genuine mitigating circumstances).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activities of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debt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 repayment and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promoting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particular political goals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are ineligible for funding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applicants must not have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outstanding accountability obligations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from previous council grants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applications for the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same projects or activity more than once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in a financial year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activities that do not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relate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to one or more of the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local board plan outcomes</a:t>
            </a:r>
          </a:p>
          <a:p>
            <a:pPr lvl="0">
              <a:lnSpc>
                <a:spcPct val="200000"/>
              </a:lnSpc>
              <a:buChar char="•"/>
            </a:pP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debt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 servicing /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Legal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 expenses /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Medical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 expenses </a:t>
            </a:r>
          </a:p>
          <a:p>
            <a:pPr>
              <a:lnSpc>
                <a:spcPct val="200000"/>
              </a:lnSpc>
              <a:buFontTx/>
              <a:buChar char="•"/>
            </a:pP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activities whose purpose serves to </a:t>
            </a:r>
            <a:r>
              <a:rPr lang="en-NZ" sz="1400" b="1" dirty="0">
                <a:solidFill>
                  <a:srgbClr val="082639"/>
                </a:solidFill>
                <a:latin typeface="National 2" panose="02000003000000000000" pitchFamily="50" charset="0"/>
              </a:rPr>
              <a:t>promote religious, political messages </a:t>
            </a:r>
            <a:r>
              <a:rPr lang="en-NZ" sz="1400" dirty="0">
                <a:solidFill>
                  <a:srgbClr val="082639"/>
                </a:solidFill>
                <a:latin typeface="National 2" panose="02000003000000000000" pitchFamily="50" charset="0"/>
              </a:rPr>
              <a:t>are ineligible for funding</a:t>
            </a:r>
          </a:p>
          <a:p>
            <a:pPr lvl="0">
              <a:lnSpc>
                <a:spcPct val="200000"/>
              </a:lnSpc>
              <a:buChar char="•"/>
            </a:pPr>
            <a:endParaRPr lang="en-NZ" sz="1400" b="1" dirty="0">
              <a:solidFill>
                <a:srgbClr val="082639"/>
              </a:solidFill>
              <a:latin typeface="National 2" panose="020000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42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>
            <a:extLst>
              <a:ext uri="{FF2B5EF4-FFF2-40B4-BE49-F238E27FC236}">
                <a16:creationId xmlns:a16="http://schemas.microsoft.com/office/drawing/2014/main" id="{B17B2CA2-057C-4642-9723-99B2FB770919}"/>
              </a:ext>
            </a:extLst>
          </p:cNvPr>
          <p:cNvSpPr txBox="1">
            <a:spLocks/>
          </p:cNvSpPr>
          <p:nvPr/>
        </p:nvSpPr>
        <p:spPr>
          <a:xfrm>
            <a:off x="1014830" y="248793"/>
            <a:ext cx="5945266" cy="84636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What is the process? 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29B6043-9D5F-097B-15D7-D34AF8F42D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331494"/>
              </p:ext>
            </p:extLst>
          </p:nvPr>
        </p:nvGraphicFramePr>
        <p:xfrm>
          <a:off x="1343472" y="749100"/>
          <a:ext cx="9125312" cy="512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llout: Line with Accent Bar 7">
            <a:extLst>
              <a:ext uri="{FF2B5EF4-FFF2-40B4-BE49-F238E27FC236}">
                <a16:creationId xmlns:a16="http://schemas.microsoft.com/office/drawing/2014/main" id="{B2ED4B85-28BE-5B2B-81C4-CF545B2A2F61}"/>
              </a:ext>
            </a:extLst>
          </p:cNvPr>
          <p:cNvSpPr/>
          <p:nvPr/>
        </p:nvSpPr>
        <p:spPr>
          <a:xfrm>
            <a:off x="10128448" y="1999305"/>
            <a:ext cx="1959314" cy="1440160"/>
          </a:xfrm>
          <a:prstGeom prst="accentCallout1">
            <a:avLst>
              <a:gd name="adj1" fmla="val 18750"/>
              <a:gd name="adj2" fmla="val -8333"/>
              <a:gd name="adj3" fmla="val 53085"/>
              <a:gd name="adj4" fmla="val -47528"/>
            </a:avLst>
          </a:prstGeom>
          <a:solidFill>
            <a:srgbClr val="E8E7E5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NZ" sz="1600" b="1" kern="1200" dirty="0">
                <a:solidFill>
                  <a:srgbClr val="082639"/>
                </a:solidFill>
              </a:rPr>
              <a:t>Grant Round Closes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NZ" sz="1200" kern="1200" dirty="0">
                <a:solidFill>
                  <a:srgbClr val="082639"/>
                </a:solidFill>
              </a:rPr>
              <a:t>Applicants can no longer submit applications</a:t>
            </a:r>
          </a:p>
          <a:p>
            <a:pPr algn="ctr"/>
            <a:endParaRPr lang="en-NZ" sz="1200" dirty="0">
              <a:solidFill>
                <a:srgbClr val="082639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468C5D-921A-1AE1-DABB-2045A1504478}"/>
              </a:ext>
            </a:extLst>
          </p:cNvPr>
          <p:cNvSpPr txBox="1"/>
          <p:nvPr/>
        </p:nvSpPr>
        <p:spPr>
          <a:xfrm>
            <a:off x="130281" y="4323796"/>
            <a:ext cx="259228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NZ" sz="1600" b="1" kern="1200" dirty="0">
                <a:solidFill>
                  <a:srgbClr val="082639"/>
                </a:solidFill>
                <a:latin typeface="National 2" panose="02000003000000000000" pitchFamily="50" charset="0"/>
              </a:rPr>
              <a:t>Letters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NZ" sz="1200" dirty="0">
                <a:solidFill>
                  <a:srgbClr val="082639"/>
                </a:solidFill>
                <a:latin typeface="National 2" panose="02000003000000000000" pitchFamily="50" charset="0"/>
              </a:rPr>
              <a:t>If </a:t>
            </a:r>
            <a:r>
              <a:rPr lang="en-NZ" sz="1200" b="1" dirty="0">
                <a:solidFill>
                  <a:srgbClr val="082639"/>
                </a:solidFill>
                <a:latin typeface="National 2" panose="02000003000000000000" pitchFamily="50" charset="0"/>
              </a:rPr>
              <a:t>unsuccessful</a:t>
            </a:r>
            <a:r>
              <a:rPr lang="en-NZ" sz="1200" dirty="0">
                <a:solidFill>
                  <a:srgbClr val="082639"/>
                </a:solidFill>
                <a:latin typeface="National 2" panose="02000003000000000000" pitchFamily="50" charset="0"/>
              </a:rPr>
              <a:t>, the reason will be included</a:t>
            </a: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NZ" sz="1200" dirty="0">
              <a:solidFill>
                <a:srgbClr val="082639"/>
              </a:solidFill>
              <a:latin typeface="National 2" panose="02000003000000000000" pitchFamily="50" charset="0"/>
            </a:endParaRPr>
          </a:p>
          <a:p>
            <a:pPr marL="114300" lvl="1" indent="-114300" algn="l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NZ" sz="1200" dirty="0">
                <a:solidFill>
                  <a:srgbClr val="082639"/>
                </a:solidFill>
                <a:latin typeface="National 2" panose="02000003000000000000" pitchFamily="50" charset="0"/>
              </a:rPr>
              <a:t>If </a:t>
            </a:r>
            <a:r>
              <a:rPr lang="en-NZ" sz="1200" b="1" dirty="0">
                <a:solidFill>
                  <a:srgbClr val="082639"/>
                </a:solidFill>
                <a:latin typeface="National 2" panose="02000003000000000000" pitchFamily="50" charset="0"/>
              </a:rPr>
              <a:t>successful</a:t>
            </a:r>
            <a:r>
              <a:rPr lang="en-NZ" sz="1200" dirty="0">
                <a:solidFill>
                  <a:srgbClr val="082639"/>
                </a:solidFill>
                <a:latin typeface="National 2" panose="02000003000000000000" pitchFamily="50" charset="0"/>
              </a:rPr>
              <a:t>, f</a:t>
            </a:r>
            <a:r>
              <a:rPr lang="en-NZ" sz="1200" kern="1200" dirty="0">
                <a:solidFill>
                  <a:srgbClr val="082639"/>
                </a:solidFill>
                <a:latin typeface="National 2" panose="02000003000000000000" pitchFamily="50" charset="0"/>
              </a:rPr>
              <a:t>unding agreements will be sent out. </a:t>
            </a:r>
            <a:r>
              <a:rPr lang="en-NZ" sz="1200" dirty="0">
                <a:solidFill>
                  <a:srgbClr val="082639"/>
                </a:solidFill>
                <a:latin typeface="National 2" panose="02000003000000000000" pitchFamily="50" charset="0"/>
              </a:rPr>
              <a:t>Applicant needs to sign and send this back to us so that we can transfer the funds to them</a:t>
            </a:r>
            <a:endParaRPr lang="en-NZ" sz="1200" kern="1200" dirty="0">
              <a:solidFill>
                <a:srgbClr val="082639"/>
              </a:solidFill>
              <a:latin typeface="National 2" panose="02000003000000000000" pitchFamily="50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ECFA09-71E7-08BC-4737-8B49797FD7FE}"/>
              </a:ext>
            </a:extLst>
          </p:cNvPr>
          <p:cNvCxnSpPr>
            <a:cxnSpLocks/>
          </p:cNvCxnSpPr>
          <p:nvPr/>
        </p:nvCxnSpPr>
        <p:spPr>
          <a:xfrm>
            <a:off x="2639616" y="4452716"/>
            <a:ext cx="0" cy="165618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F91F60-4C0D-A1EA-B788-EC4DF37E961A}"/>
              </a:ext>
            </a:extLst>
          </p:cNvPr>
          <p:cNvCxnSpPr>
            <a:cxnSpLocks/>
          </p:cNvCxnSpPr>
          <p:nvPr/>
        </p:nvCxnSpPr>
        <p:spPr>
          <a:xfrm>
            <a:off x="2639616" y="4869160"/>
            <a:ext cx="792088" cy="57606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2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F9EB2D5-2C03-D386-BE44-3B7BC41A7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67753"/>
              </p:ext>
            </p:extLst>
          </p:nvPr>
        </p:nvGraphicFramePr>
        <p:xfrm>
          <a:off x="1140540" y="1465007"/>
          <a:ext cx="10284051" cy="4268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4">
            <a:extLst>
              <a:ext uri="{FF2B5EF4-FFF2-40B4-BE49-F238E27FC236}">
                <a16:creationId xmlns:a16="http://schemas.microsoft.com/office/drawing/2014/main" id="{5309F20A-A541-4F04-BDE3-C9A8D3349355}"/>
              </a:ext>
            </a:extLst>
          </p:cNvPr>
          <p:cNvSpPr txBox="1">
            <a:spLocks/>
          </p:cNvSpPr>
          <p:nvPr/>
        </p:nvSpPr>
        <p:spPr>
          <a:xfrm>
            <a:off x="1140540" y="710911"/>
            <a:ext cx="7691764" cy="754096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altLang="en-US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What happens if your application is approved</a:t>
            </a:r>
          </a:p>
        </p:txBody>
      </p:sp>
    </p:spTree>
    <p:extLst>
      <p:ext uri="{BB962C8B-B14F-4D97-AF65-F5344CB8AC3E}">
        <p14:creationId xmlns:p14="http://schemas.microsoft.com/office/powerpoint/2010/main" val="2053027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6E139-D3CA-4D02-806D-DE12CE5DC23A}"/>
              </a:ext>
            </a:extLst>
          </p:cNvPr>
          <p:cNvSpPr txBox="1">
            <a:spLocks/>
          </p:cNvSpPr>
          <p:nvPr/>
        </p:nvSpPr>
        <p:spPr>
          <a:xfrm>
            <a:off x="838200" y="476858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600" b="1" dirty="0">
                <a:solidFill>
                  <a:schemeClr val="accent1"/>
                </a:solidFill>
                <a:latin typeface="National 2" panose="02000003000000000000" pitchFamily="50" charset="0"/>
              </a:rPr>
              <a:t>What are your priorities now?​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CDFE5-47B0-45B5-807B-269AE7F5ACE7}"/>
              </a:ext>
            </a:extLst>
          </p:cNvPr>
          <p:cNvSpPr txBox="1">
            <a:spLocks/>
          </p:cNvSpPr>
          <p:nvPr/>
        </p:nvSpPr>
        <p:spPr>
          <a:xfrm>
            <a:off x="838200" y="1592214"/>
            <a:ext cx="10515600" cy="33964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AU" sz="2000" dirty="0">
                <a:solidFill>
                  <a:srgbClr val="082639"/>
                </a:solidFill>
                <a:latin typeface="National 2" panose="02000003000000000000" pitchFamily="50" charset="0"/>
                <a:cs typeface="Calibri Light" panose="020F0302020204030204" pitchFamily="34" charset="0"/>
              </a:rPr>
              <a:t>Plan early. Ensure you are only applying when your project CLEARLY meets the outcomes and priorities identified in the local board grant programme.</a:t>
            </a:r>
            <a:endParaRPr lang="en-US" sz="2000" dirty="0">
              <a:solidFill>
                <a:srgbClr val="082639"/>
              </a:solidFill>
              <a:latin typeface="National 2" panose="02000003000000000000" pitchFamily="50" charset="0"/>
              <a:cs typeface="Calibri Light" panose="020F0302020204030204" pitchFamily="34" charset="0"/>
            </a:endParaRPr>
          </a:p>
          <a:p>
            <a:pPr marL="0" indent="0" fontAlgn="base">
              <a:buFont typeface="Arial" panose="020B0604020202020204" pitchFamily="34" charset="0"/>
              <a:buNone/>
            </a:pPr>
            <a:endParaRPr lang="en-AU" sz="2000" dirty="0">
              <a:solidFill>
                <a:srgbClr val="082639"/>
              </a:solidFill>
              <a:latin typeface="National 2" panose="02000003000000000000" pitchFamily="50" charset="0"/>
              <a:cs typeface="Calibri Light" panose="020F0302020204030204" pitchFamily="34" charset="0"/>
            </a:endParaRPr>
          </a:p>
          <a:p>
            <a:pPr fontAlgn="base"/>
            <a:r>
              <a:rPr lang="en-AU" sz="2000" dirty="0">
                <a:solidFill>
                  <a:srgbClr val="082639"/>
                </a:solidFill>
                <a:latin typeface="National 2" panose="02000003000000000000" pitchFamily="50" charset="0"/>
                <a:cs typeface="Calibri Light" panose="020F0302020204030204" pitchFamily="34" charset="0"/>
              </a:rPr>
              <a:t>Speak to a Grants Advisor before proceeding with the application if you have any questions about your project’s alignment to the local board grant programme priorities. </a:t>
            </a:r>
          </a:p>
          <a:p>
            <a:pPr marL="0" indent="0" fontAlgn="base">
              <a:buFont typeface="Arial" panose="020B0604020202020204" pitchFamily="34" charset="0"/>
              <a:buNone/>
            </a:pPr>
            <a:endParaRPr lang="en-AU" sz="2000" dirty="0">
              <a:solidFill>
                <a:srgbClr val="082639"/>
              </a:solidFill>
              <a:latin typeface="National 2" panose="02000003000000000000" pitchFamily="50" charset="0"/>
              <a:cs typeface="Calibri Light" panose="020F0302020204030204" pitchFamily="34" charset="0"/>
            </a:endParaRPr>
          </a:p>
          <a:p>
            <a:pPr fontAlgn="base"/>
            <a:r>
              <a:rPr lang="en-AU" sz="2000" dirty="0">
                <a:solidFill>
                  <a:srgbClr val="082639"/>
                </a:solidFill>
                <a:latin typeface="National 2" panose="02000003000000000000" pitchFamily="50" charset="0"/>
                <a:cs typeface="Calibri Light" panose="020F0302020204030204" pitchFamily="34" charset="0"/>
              </a:rPr>
              <a:t>Continue to put your best applications forward! Make sure to proofread/review before submitting your application.</a:t>
            </a:r>
            <a:endParaRPr lang="en-NZ" sz="2400" dirty="0">
              <a:solidFill>
                <a:srgbClr val="082639"/>
              </a:solidFill>
              <a:latin typeface="National 2" panose="020000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85835"/>
      </p:ext>
    </p:extLst>
  </p:cSld>
  <p:clrMapOvr>
    <a:masterClrMapping/>
  </p:clrMapOvr>
</p:sld>
</file>

<file path=ppt/theme/theme1.xml><?xml version="1.0" encoding="utf-8"?>
<a:theme xmlns:a="http://schemas.openxmlformats.org/drawingml/2006/main" name="Auckland Council">
  <a:themeElements>
    <a:clrScheme name="Auckland Council">
      <a:dk1>
        <a:srgbClr val="000000"/>
      </a:dk1>
      <a:lt1>
        <a:srgbClr val="FFFFFF"/>
      </a:lt1>
      <a:dk2>
        <a:srgbClr val="143041"/>
      </a:dk2>
      <a:lt2>
        <a:srgbClr val="FFFFFF"/>
      </a:lt2>
      <a:accent1>
        <a:srgbClr val="003E66"/>
      </a:accent1>
      <a:accent2>
        <a:srgbClr val="0085C8"/>
      </a:accent2>
      <a:accent3>
        <a:srgbClr val="DE112B"/>
      </a:accent3>
      <a:accent4>
        <a:srgbClr val="569632"/>
      </a:accent4>
      <a:accent5>
        <a:srgbClr val="682870"/>
      </a:accent5>
      <a:accent6>
        <a:srgbClr val="FFE104"/>
      </a:accent6>
      <a:hlink>
        <a:srgbClr val="0085C8"/>
      </a:hlink>
      <a:folHlink>
        <a:srgbClr val="78237E"/>
      </a:folHlink>
    </a:clrScheme>
    <a:fontScheme name="Auckland Council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 Presentation template-Beta7-National2.potx" id="{0BA27403-6273-4FB5-9DDB-1996FFA3B4F1}" vid="{B37DF445-8B98-4BEE-932A-DCBDC9DAA6C5}"/>
    </a:ext>
  </a:extLst>
</a:theme>
</file>

<file path=ppt/theme/theme2.xml><?xml version="1.0" encoding="utf-8"?>
<a:theme xmlns:a="http://schemas.openxmlformats.org/drawingml/2006/main" name="IMAGE SLIDES">
  <a:themeElements>
    <a:clrScheme name="Auckland Council">
      <a:dk1>
        <a:srgbClr val="000000"/>
      </a:dk1>
      <a:lt1>
        <a:srgbClr val="FFFFFF"/>
      </a:lt1>
      <a:dk2>
        <a:srgbClr val="143041"/>
      </a:dk2>
      <a:lt2>
        <a:srgbClr val="FFFFFF"/>
      </a:lt2>
      <a:accent1>
        <a:srgbClr val="003E66"/>
      </a:accent1>
      <a:accent2>
        <a:srgbClr val="0085C8"/>
      </a:accent2>
      <a:accent3>
        <a:srgbClr val="DE112B"/>
      </a:accent3>
      <a:accent4>
        <a:srgbClr val="569632"/>
      </a:accent4>
      <a:accent5>
        <a:srgbClr val="682870"/>
      </a:accent5>
      <a:accent6>
        <a:srgbClr val="FFE104"/>
      </a:accent6>
      <a:hlink>
        <a:srgbClr val="0085C8"/>
      </a:hlink>
      <a:folHlink>
        <a:srgbClr val="78237E"/>
      </a:folHlink>
    </a:clrScheme>
    <a:fontScheme name="Auckland Council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 Presentation template-Beta7-National2.potx" id="{0BA27403-6273-4FB5-9DDB-1996FFA3B4F1}" vid="{095A4434-B21D-4107-A0C9-85BA46FE8170}"/>
    </a:ext>
  </a:extLst>
</a:theme>
</file>

<file path=ppt/theme/theme3.xml><?xml version="1.0" encoding="utf-8"?>
<a:theme xmlns:a="http://schemas.openxmlformats.org/drawingml/2006/main" name="TITLE SLIDES">
  <a:themeElements>
    <a:clrScheme name="Auckland Council">
      <a:dk1>
        <a:srgbClr val="000000"/>
      </a:dk1>
      <a:lt1>
        <a:srgbClr val="FFFFFF"/>
      </a:lt1>
      <a:dk2>
        <a:srgbClr val="143041"/>
      </a:dk2>
      <a:lt2>
        <a:srgbClr val="FFFFFF"/>
      </a:lt2>
      <a:accent1>
        <a:srgbClr val="003E66"/>
      </a:accent1>
      <a:accent2>
        <a:srgbClr val="0085C8"/>
      </a:accent2>
      <a:accent3>
        <a:srgbClr val="DE112B"/>
      </a:accent3>
      <a:accent4>
        <a:srgbClr val="569632"/>
      </a:accent4>
      <a:accent5>
        <a:srgbClr val="682870"/>
      </a:accent5>
      <a:accent6>
        <a:srgbClr val="FFE104"/>
      </a:accent6>
      <a:hlink>
        <a:srgbClr val="0085C8"/>
      </a:hlink>
      <a:folHlink>
        <a:srgbClr val="78237E"/>
      </a:folHlink>
    </a:clrScheme>
    <a:fontScheme name="Auckland Council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 Presentation template-Beta7-National2.potx" id="{0BA27403-6273-4FB5-9DDB-1996FFA3B4F1}" vid="{E8BCFC53-71B9-49BD-9DB8-8A5F4CF4A7EF}"/>
    </a:ext>
  </a:extLst>
</a:theme>
</file>

<file path=ppt/theme/theme4.xml><?xml version="1.0" encoding="utf-8"?>
<a:theme xmlns:a="http://schemas.openxmlformats.org/drawingml/2006/main" name="SLIDE VARIATIONS">
  <a:themeElements>
    <a:clrScheme name="Auckland Council">
      <a:dk1>
        <a:srgbClr val="000000"/>
      </a:dk1>
      <a:lt1>
        <a:srgbClr val="FFFFFF"/>
      </a:lt1>
      <a:dk2>
        <a:srgbClr val="143041"/>
      </a:dk2>
      <a:lt2>
        <a:srgbClr val="FFFFFF"/>
      </a:lt2>
      <a:accent1>
        <a:srgbClr val="003E66"/>
      </a:accent1>
      <a:accent2>
        <a:srgbClr val="0085C8"/>
      </a:accent2>
      <a:accent3>
        <a:srgbClr val="DE112B"/>
      </a:accent3>
      <a:accent4>
        <a:srgbClr val="569632"/>
      </a:accent4>
      <a:accent5>
        <a:srgbClr val="682870"/>
      </a:accent5>
      <a:accent6>
        <a:srgbClr val="FFE104"/>
      </a:accent6>
      <a:hlink>
        <a:srgbClr val="0085C8"/>
      </a:hlink>
      <a:folHlink>
        <a:srgbClr val="78237E"/>
      </a:folHlink>
    </a:clrScheme>
    <a:fontScheme name="Auckland Council">
      <a:majorFont>
        <a:latin typeface="Arial Nova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 Presentation template-Beta7-National2.potx" id="{0BA27403-6273-4FB5-9DDB-1996FFA3B4F1}" vid="{07673D6E-0889-4197-880A-E3BA24664F1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D7EC1E2067A94CAD78C288F2878961" ma:contentTypeVersion="2" ma:contentTypeDescription="Create a new document." ma:contentTypeScope="" ma:versionID="0ef84de6adc4c04bdfb60528dab94549">
  <xsd:schema xmlns:xsd="http://www.w3.org/2001/XMLSchema" xmlns:xs="http://www.w3.org/2001/XMLSchema" xmlns:p="http://schemas.microsoft.com/office/2006/metadata/properties" xmlns:ns2="74d3cde7-11c2-4d8c-96c8-e755954f2362" targetNamespace="http://schemas.microsoft.com/office/2006/metadata/properties" ma:root="true" ma:fieldsID="f7783f2cd5e27854735d4e63fefb61df" ns2:_="">
    <xsd:import namespace="74d3cde7-11c2-4d8c-96c8-e755954f23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d3cde7-11c2-4d8c-96c8-e755954f23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840756-12CE-4F18-9DC1-103969B09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d3cde7-11c2-4d8c-96c8-e755954f23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6F011E-3461-4F50-97AD-B43CBCF7AF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C5B37-30F3-4BC2-9F83-7DB62B8DC0C0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d71d3382-2034-409c-a0ef-84fca8ce2a82"/>
    <ds:schemaRef ds:uri="http://www.w3.org/XML/1998/namespace"/>
    <ds:schemaRef ds:uri="http://purl.org/dc/terms/"/>
    <ds:schemaRef ds:uri="http://purl.org/dc/elements/1.1/"/>
    <ds:schemaRef ds:uri="http://schemas.openxmlformats.org/package/2006/metadata/core-properties"/>
    <ds:schemaRef ds:uri="d70acbd3-0d3f-49fd-98cc-b4a41319343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655</TotalTime>
  <Words>1111</Words>
  <Application>Microsoft Office PowerPoint</Application>
  <PresentationFormat>Widescreen</PresentationFormat>
  <Paragraphs>138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Nova</vt:lpstr>
      <vt:lpstr>bliss-bold</vt:lpstr>
      <vt:lpstr>Calibri</vt:lpstr>
      <vt:lpstr>National 2</vt:lpstr>
      <vt:lpstr>Auckland Council</vt:lpstr>
      <vt:lpstr>IMAGE SLIDES</vt:lpstr>
      <vt:lpstr>TITLE SLIDES</vt:lpstr>
      <vt:lpstr>SLIDE VARIATIONS</vt:lpstr>
      <vt:lpstr>Community Grant Process </vt:lpstr>
      <vt:lpstr>What is Community Grant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</vt:lpstr>
      <vt:lpstr>Thank you! I look forward to seeing your application.  </vt:lpstr>
    </vt:vector>
  </TitlesOfParts>
  <Company>Auckland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Auckland Council presentation guide</dc:title>
  <dc:creator>Amber Deng</dc:creator>
  <cp:lastModifiedBy>Simon Ritchie</cp:lastModifiedBy>
  <cp:revision>39</cp:revision>
  <dcterms:created xsi:type="dcterms:W3CDTF">2023-08-29T21:09:15Z</dcterms:created>
  <dcterms:modified xsi:type="dcterms:W3CDTF">2024-02-29T22:17:54Z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0x01010039D7EC1E2067A94CAD78C288F2878961</vt:lpwstr>
  </property>
</Properties>
</file>