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sldIdLst>
    <p:sldId id="270" r:id="rId5"/>
    <p:sldId id="268" r:id="rId6"/>
    <p:sldId id="267" r:id="rId7"/>
    <p:sldId id="273" r:id="rId8"/>
    <p:sldId id="260" r:id="rId9"/>
    <p:sldId id="261" r:id="rId10"/>
    <p:sldId id="272"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294E"/>
    <a:srgbClr val="DC291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B6BD31-6032-4196-B359-1587A7DF952F}" v="10" dt="2025-02-25T03:10:22.0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45884" autoAdjust="0"/>
  </p:normalViewPr>
  <p:slideViewPr>
    <p:cSldViewPr snapToGrid="0">
      <p:cViewPr varScale="1">
        <p:scale>
          <a:sx n="39" d="100"/>
          <a:sy n="39" d="100"/>
        </p:scale>
        <p:origin x="2386" y="38"/>
      </p:cViewPr>
      <p:guideLst/>
    </p:cSldViewPr>
  </p:slideViewPr>
  <p:notesTextViewPr>
    <p:cViewPr>
      <p:scale>
        <a:sx n="1" d="1"/>
        <a:sy n="1" d="1"/>
      </p:scale>
      <p:origin x="0" y="0"/>
    </p:cViewPr>
  </p:notesTextViewPr>
  <p:notesViewPr>
    <p:cSldViewPr snapToGrid="0">
      <p:cViewPr varScale="1">
        <p:scale>
          <a:sx n="97" d="100"/>
          <a:sy n="97" d="100"/>
        </p:scale>
        <p:origin x="4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C55352-C037-974F-9F40-A0C5B8DF69ED}" type="datetimeFigureOut">
              <a:rPr lang="en-US" smtClean="0"/>
              <a:t>2/26/2025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27AEA6-D164-944C-8DF1-C57330D0C546}" type="slidenum">
              <a:rPr lang="en-US" smtClean="0"/>
              <a:t>‹#›</a:t>
            </a:fld>
            <a:endParaRPr lang="en-US"/>
          </a:p>
        </p:txBody>
      </p:sp>
    </p:spTree>
    <p:extLst>
      <p:ext uri="{BB962C8B-B14F-4D97-AF65-F5344CB8AC3E}">
        <p14:creationId xmlns:p14="http://schemas.microsoft.com/office/powerpoint/2010/main" val="515749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NZ" dirty="0"/>
          </a:p>
        </p:txBody>
      </p:sp>
      <p:sp>
        <p:nvSpPr>
          <p:cNvPr id="4" name="Slide Number Placeholder 3"/>
          <p:cNvSpPr>
            <a:spLocks noGrp="1"/>
          </p:cNvSpPr>
          <p:nvPr>
            <p:ph type="sldNum" sz="quarter" idx="5"/>
          </p:nvPr>
        </p:nvSpPr>
        <p:spPr/>
        <p:txBody>
          <a:bodyPr/>
          <a:lstStyle/>
          <a:p>
            <a:fld id="{0827AEA6-D164-944C-8DF1-C57330D0C546}" type="slidenum">
              <a:rPr lang="en-US" smtClean="0"/>
              <a:t>2</a:t>
            </a:fld>
            <a:endParaRPr lang="en-US"/>
          </a:p>
        </p:txBody>
      </p:sp>
    </p:spTree>
    <p:extLst>
      <p:ext uri="{BB962C8B-B14F-4D97-AF65-F5344CB8AC3E}">
        <p14:creationId xmlns:p14="http://schemas.microsoft.com/office/powerpoint/2010/main" val="121946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Bef>
                <a:spcPts val="600"/>
              </a:spcBef>
            </a:pPr>
            <a:endParaRPr lang="en-NZ" dirty="0"/>
          </a:p>
        </p:txBody>
      </p:sp>
      <p:sp>
        <p:nvSpPr>
          <p:cNvPr id="4" name="Slide Number Placeholder 3"/>
          <p:cNvSpPr>
            <a:spLocks noGrp="1"/>
          </p:cNvSpPr>
          <p:nvPr>
            <p:ph type="sldNum" sz="quarter" idx="5"/>
          </p:nvPr>
        </p:nvSpPr>
        <p:spPr/>
        <p:txBody>
          <a:bodyPr/>
          <a:lstStyle/>
          <a:p>
            <a:fld id="{0827AEA6-D164-944C-8DF1-C57330D0C546}" type="slidenum">
              <a:rPr lang="en-US" smtClean="0"/>
              <a:t>3</a:t>
            </a:fld>
            <a:endParaRPr lang="en-US"/>
          </a:p>
        </p:txBody>
      </p:sp>
    </p:spTree>
    <p:extLst>
      <p:ext uri="{BB962C8B-B14F-4D97-AF65-F5344CB8AC3E}">
        <p14:creationId xmlns:p14="http://schemas.microsoft.com/office/powerpoint/2010/main" val="4289259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0827AEA6-D164-944C-8DF1-C57330D0C546}" type="slidenum">
              <a:rPr lang="en-US" smtClean="0"/>
              <a:t>4</a:t>
            </a:fld>
            <a:endParaRPr lang="en-US"/>
          </a:p>
        </p:txBody>
      </p:sp>
    </p:spTree>
    <p:extLst>
      <p:ext uri="{BB962C8B-B14F-4D97-AF65-F5344CB8AC3E}">
        <p14:creationId xmlns:p14="http://schemas.microsoft.com/office/powerpoint/2010/main" val="3109999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00"/>
              </a:spcAft>
            </a:pPr>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827AEA6-D164-944C-8DF1-C57330D0C546}" type="slidenum">
              <a:rPr lang="en-US" smtClean="0"/>
              <a:t>5</a:t>
            </a:fld>
            <a:endParaRPr lang="en-US"/>
          </a:p>
        </p:txBody>
      </p:sp>
    </p:spTree>
    <p:extLst>
      <p:ext uri="{BB962C8B-B14F-4D97-AF65-F5344CB8AC3E}">
        <p14:creationId xmlns:p14="http://schemas.microsoft.com/office/powerpoint/2010/main" val="503982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0827AEA6-D164-944C-8DF1-C57330D0C546}" type="slidenum">
              <a:rPr lang="en-US" smtClean="0"/>
              <a:t>6</a:t>
            </a:fld>
            <a:endParaRPr lang="en-US"/>
          </a:p>
        </p:txBody>
      </p:sp>
    </p:spTree>
    <p:extLst>
      <p:ext uri="{BB962C8B-B14F-4D97-AF65-F5344CB8AC3E}">
        <p14:creationId xmlns:p14="http://schemas.microsoft.com/office/powerpoint/2010/main" val="6193479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0827AEA6-D164-944C-8DF1-C57330D0C546}" type="slidenum">
              <a:rPr lang="en-US" smtClean="0"/>
              <a:t>7</a:t>
            </a:fld>
            <a:endParaRPr lang="en-US"/>
          </a:p>
        </p:txBody>
      </p:sp>
    </p:spTree>
    <p:extLst>
      <p:ext uri="{BB962C8B-B14F-4D97-AF65-F5344CB8AC3E}">
        <p14:creationId xmlns:p14="http://schemas.microsoft.com/office/powerpoint/2010/main" val="6593902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0827AEA6-D164-944C-8DF1-C57330D0C546}" type="slidenum">
              <a:rPr lang="en-US" smtClean="0"/>
              <a:t>8</a:t>
            </a:fld>
            <a:endParaRPr lang="en-US"/>
          </a:p>
        </p:txBody>
      </p:sp>
    </p:spTree>
    <p:extLst>
      <p:ext uri="{BB962C8B-B14F-4D97-AF65-F5344CB8AC3E}">
        <p14:creationId xmlns:p14="http://schemas.microsoft.com/office/powerpoint/2010/main" val="42426351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first slide">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0DA685D7-9D3E-EAFB-7B19-1F603B474D42}"/>
              </a:ext>
            </a:extLst>
          </p:cNvPr>
          <p:cNvCxnSpPr>
            <a:cxnSpLocks/>
          </p:cNvCxnSpPr>
          <p:nvPr userDrawn="1"/>
        </p:nvCxnSpPr>
        <p:spPr>
          <a:xfrm>
            <a:off x="1663147" y="3180522"/>
            <a:ext cx="2522927" cy="0"/>
          </a:xfrm>
          <a:prstGeom prst="line">
            <a:avLst/>
          </a:prstGeom>
          <a:ln w="57150" cap="rnd">
            <a:solidFill>
              <a:srgbClr val="FF0000"/>
            </a:solidFill>
          </a:ln>
        </p:spPr>
        <p:style>
          <a:lnRef idx="2">
            <a:schemeClr val="accent1"/>
          </a:lnRef>
          <a:fillRef idx="0">
            <a:schemeClr val="accent1"/>
          </a:fillRef>
          <a:effectRef idx="1">
            <a:schemeClr val="accent1"/>
          </a:effectRef>
          <a:fontRef idx="minor">
            <a:schemeClr val="tx1"/>
          </a:fontRef>
        </p:style>
      </p:cxnSp>
      <p:pic>
        <p:nvPicPr>
          <p:cNvPr id="14" name="Picture 13" descr="A red and black sign with a leaf and a black background&#10;&#10;Description automatically generated">
            <a:extLst>
              <a:ext uri="{FF2B5EF4-FFF2-40B4-BE49-F238E27FC236}">
                <a16:creationId xmlns:a16="http://schemas.microsoft.com/office/drawing/2014/main" id="{77D61885-6E66-C725-01FD-191EF463770E}"/>
              </a:ext>
            </a:extLst>
          </p:cNvPr>
          <p:cNvPicPr>
            <a:picLocks noChangeAspect="1"/>
          </p:cNvPicPr>
          <p:nvPr userDrawn="1"/>
        </p:nvPicPr>
        <p:blipFill>
          <a:blip r:embed="rId2"/>
          <a:stretch>
            <a:fillRect/>
          </a:stretch>
        </p:blipFill>
        <p:spPr>
          <a:xfrm>
            <a:off x="10923103" y="5551018"/>
            <a:ext cx="858079" cy="1306982"/>
          </a:xfrm>
          <a:prstGeom prst="rect">
            <a:avLst/>
          </a:prstGeom>
        </p:spPr>
      </p:pic>
      <p:sp>
        <p:nvSpPr>
          <p:cNvPr id="3" name="Text Placeholder 8">
            <a:extLst>
              <a:ext uri="{FF2B5EF4-FFF2-40B4-BE49-F238E27FC236}">
                <a16:creationId xmlns:a16="http://schemas.microsoft.com/office/drawing/2014/main" id="{5317A9FE-7720-7801-A4BC-C921B451CFFE}"/>
              </a:ext>
            </a:extLst>
          </p:cNvPr>
          <p:cNvSpPr>
            <a:spLocks noGrp="1"/>
          </p:cNvSpPr>
          <p:nvPr>
            <p:ph type="body" sz="quarter" idx="13" hasCustomPrompt="1"/>
          </p:nvPr>
        </p:nvSpPr>
        <p:spPr>
          <a:xfrm>
            <a:off x="1524000" y="3383744"/>
            <a:ext cx="11153774" cy="461665"/>
          </a:xfrm>
        </p:spPr>
        <p:txBody>
          <a:bodyPr>
            <a:spAutoFit/>
          </a:bodyPr>
          <a:lstStyle>
            <a:lvl1pPr marL="0" indent="0">
              <a:lnSpc>
                <a:spcPct val="100000"/>
              </a:lnSpc>
              <a:spcAft>
                <a:spcPts val="600"/>
              </a:spcAft>
              <a:buNone/>
              <a:defRPr sz="2400" b="0" spc="0" baseline="0">
                <a:solidFill>
                  <a:srgbClr val="28294E"/>
                </a:solidFill>
                <a:latin typeface="Proxima Soft" panose="02000506030000020004" pitchFamily="50" charset="0"/>
              </a:defRPr>
            </a:lvl1pPr>
          </a:lstStyle>
          <a:p>
            <a:pPr lvl="0"/>
            <a:r>
              <a:rPr lang="en-US" dirty="0"/>
              <a:t>Click to insert date text</a:t>
            </a:r>
          </a:p>
        </p:txBody>
      </p:sp>
      <p:sp>
        <p:nvSpPr>
          <p:cNvPr id="4" name="Text Placeholder 8">
            <a:extLst>
              <a:ext uri="{FF2B5EF4-FFF2-40B4-BE49-F238E27FC236}">
                <a16:creationId xmlns:a16="http://schemas.microsoft.com/office/drawing/2014/main" id="{BFF89DA2-4B6F-6BF0-8387-ACE7E557A88A}"/>
              </a:ext>
            </a:extLst>
          </p:cNvPr>
          <p:cNvSpPr>
            <a:spLocks noGrp="1"/>
          </p:cNvSpPr>
          <p:nvPr>
            <p:ph type="body" sz="quarter" idx="14" hasCustomPrompt="1"/>
          </p:nvPr>
        </p:nvSpPr>
        <p:spPr>
          <a:xfrm>
            <a:off x="1524000" y="4012072"/>
            <a:ext cx="11153774" cy="369332"/>
          </a:xfrm>
        </p:spPr>
        <p:txBody>
          <a:bodyPr>
            <a:spAutoFit/>
          </a:bodyPr>
          <a:lstStyle>
            <a:lvl1pPr marL="0" indent="0">
              <a:lnSpc>
                <a:spcPct val="100000"/>
              </a:lnSpc>
              <a:spcAft>
                <a:spcPts val="600"/>
              </a:spcAft>
              <a:buNone/>
              <a:defRPr sz="1800" b="0" spc="0" baseline="0">
                <a:solidFill>
                  <a:srgbClr val="28294E"/>
                </a:solidFill>
                <a:latin typeface="Proxima Soft" panose="02000506030000020004" pitchFamily="50" charset="0"/>
              </a:defRPr>
            </a:lvl1pPr>
          </a:lstStyle>
          <a:p>
            <a:pPr lvl="0"/>
            <a:r>
              <a:rPr lang="en-US" dirty="0"/>
              <a:t>Click to insert name text</a:t>
            </a:r>
          </a:p>
        </p:txBody>
      </p:sp>
      <p:sp>
        <p:nvSpPr>
          <p:cNvPr id="7" name="Text Placeholder 6">
            <a:extLst>
              <a:ext uri="{FF2B5EF4-FFF2-40B4-BE49-F238E27FC236}">
                <a16:creationId xmlns:a16="http://schemas.microsoft.com/office/drawing/2014/main" id="{63D67166-1E05-134C-B291-339CF3990934}"/>
              </a:ext>
            </a:extLst>
          </p:cNvPr>
          <p:cNvSpPr>
            <a:spLocks noGrp="1"/>
          </p:cNvSpPr>
          <p:nvPr>
            <p:ph type="body" sz="quarter" idx="15"/>
          </p:nvPr>
        </p:nvSpPr>
        <p:spPr>
          <a:xfrm>
            <a:off x="1524000" y="1065984"/>
            <a:ext cx="7709453" cy="2216150"/>
          </a:xfrm>
        </p:spPr>
        <p:txBody>
          <a:bodyPr>
            <a:noAutofit/>
          </a:bodyPr>
          <a:lstStyle>
            <a:lvl1pPr marL="0" indent="0">
              <a:buFontTx/>
              <a:buNone/>
              <a:defRPr sz="7200" b="1" i="0">
                <a:solidFill>
                  <a:srgbClr val="28294E"/>
                </a:solidFill>
                <a:latin typeface="Proxima Soft Semibold" panose="02000506030000020004" pitchFamily="2" charset="0"/>
              </a:defRPr>
            </a:lvl1pPr>
          </a:lstStyle>
          <a:p>
            <a:pPr lvl="0"/>
            <a:r>
              <a:rPr lang="en-US"/>
              <a:t>Click to edit Master text styles</a:t>
            </a:r>
          </a:p>
        </p:txBody>
      </p:sp>
    </p:spTree>
    <p:extLst>
      <p:ext uri="{BB962C8B-B14F-4D97-AF65-F5344CB8AC3E}">
        <p14:creationId xmlns:p14="http://schemas.microsoft.com/office/powerpoint/2010/main" val="3198122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F5719-6590-245A-94A4-1ADFFF3D07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605FE18-0577-B5A2-5A1D-0DA1A1CEC3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5285AD1-1A77-F87E-0C9D-359574C08C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565963-383F-BBC1-F831-1FC4F7D9328D}"/>
              </a:ext>
            </a:extLst>
          </p:cNvPr>
          <p:cNvSpPr>
            <a:spLocks noGrp="1"/>
          </p:cNvSpPr>
          <p:nvPr>
            <p:ph type="dt" sz="half" idx="10"/>
          </p:nvPr>
        </p:nvSpPr>
        <p:spPr/>
        <p:txBody>
          <a:bodyPr/>
          <a:lstStyle/>
          <a:p>
            <a:fld id="{4EE05147-5F55-7444-A869-FBF7123838F0}" type="datetimeFigureOut">
              <a:rPr lang="en-US" smtClean="0"/>
              <a:t>2/26/2025</a:t>
            </a:fld>
            <a:endParaRPr lang="en-US"/>
          </a:p>
        </p:txBody>
      </p:sp>
      <p:sp>
        <p:nvSpPr>
          <p:cNvPr id="6" name="Footer Placeholder 5">
            <a:extLst>
              <a:ext uri="{FF2B5EF4-FFF2-40B4-BE49-F238E27FC236}">
                <a16:creationId xmlns:a16="http://schemas.microsoft.com/office/drawing/2014/main" id="{55ACFC91-DDB9-6BD2-368F-E804FC88EE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195FC1-DC97-6DF3-47F1-EF5B14FCF4B2}"/>
              </a:ext>
            </a:extLst>
          </p:cNvPr>
          <p:cNvSpPr>
            <a:spLocks noGrp="1"/>
          </p:cNvSpPr>
          <p:nvPr>
            <p:ph type="sldNum" sz="quarter" idx="12"/>
          </p:nvPr>
        </p:nvSpPr>
        <p:spPr/>
        <p:txBody>
          <a:bodyPr/>
          <a:lstStyle/>
          <a:p>
            <a:fld id="{6496B820-F512-0743-826C-BD27D1EEB73D}" type="slidenum">
              <a:rPr lang="en-US" smtClean="0"/>
              <a:t>‹#›</a:t>
            </a:fld>
            <a:endParaRPr lang="en-US"/>
          </a:p>
        </p:txBody>
      </p:sp>
    </p:spTree>
    <p:extLst>
      <p:ext uri="{BB962C8B-B14F-4D97-AF65-F5344CB8AC3E}">
        <p14:creationId xmlns:p14="http://schemas.microsoft.com/office/powerpoint/2010/main" val="97279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36B67-0D19-E4A0-0B23-3738FC0B4A3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4ECC60-CA9C-F7AE-03A0-71118F4D20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785BF1-F69A-9865-5818-FFA0AABD03CE}"/>
              </a:ext>
            </a:extLst>
          </p:cNvPr>
          <p:cNvSpPr>
            <a:spLocks noGrp="1"/>
          </p:cNvSpPr>
          <p:nvPr>
            <p:ph type="dt" sz="half" idx="10"/>
          </p:nvPr>
        </p:nvSpPr>
        <p:spPr/>
        <p:txBody>
          <a:bodyPr/>
          <a:lstStyle/>
          <a:p>
            <a:fld id="{4EE05147-5F55-7444-A869-FBF7123838F0}" type="datetimeFigureOut">
              <a:rPr lang="en-US" smtClean="0"/>
              <a:t>2/26/2025</a:t>
            </a:fld>
            <a:endParaRPr lang="en-US"/>
          </a:p>
        </p:txBody>
      </p:sp>
      <p:sp>
        <p:nvSpPr>
          <p:cNvPr id="5" name="Footer Placeholder 4">
            <a:extLst>
              <a:ext uri="{FF2B5EF4-FFF2-40B4-BE49-F238E27FC236}">
                <a16:creationId xmlns:a16="http://schemas.microsoft.com/office/drawing/2014/main" id="{D672CF61-023C-964D-09DC-4A0D5B533A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AC8CFA-D7AA-31E7-3B3D-B9249CB10D69}"/>
              </a:ext>
            </a:extLst>
          </p:cNvPr>
          <p:cNvSpPr>
            <a:spLocks noGrp="1"/>
          </p:cNvSpPr>
          <p:nvPr>
            <p:ph type="sldNum" sz="quarter" idx="12"/>
          </p:nvPr>
        </p:nvSpPr>
        <p:spPr/>
        <p:txBody>
          <a:bodyPr/>
          <a:lstStyle/>
          <a:p>
            <a:fld id="{6496B820-F512-0743-826C-BD27D1EEB73D}" type="slidenum">
              <a:rPr lang="en-US" smtClean="0"/>
              <a:t>‹#›</a:t>
            </a:fld>
            <a:endParaRPr lang="en-US"/>
          </a:p>
        </p:txBody>
      </p:sp>
    </p:spTree>
    <p:extLst>
      <p:ext uri="{BB962C8B-B14F-4D97-AF65-F5344CB8AC3E}">
        <p14:creationId xmlns:p14="http://schemas.microsoft.com/office/powerpoint/2010/main" val="920627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09CA58-1F96-B71D-89BA-8B5047C67E8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46A0EF-9F30-5860-985E-399B0C6803C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86A98A-672C-74A8-4304-A14CB2E8BADB}"/>
              </a:ext>
            </a:extLst>
          </p:cNvPr>
          <p:cNvSpPr>
            <a:spLocks noGrp="1"/>
          </p:cNvSpPr>
          <p:nvPr>
            <p:ph type="dt" sz="half" idx="10"/>
          </p:nvPr>
        </p:nvSpPr>
        <p:spPr/>
        <p:txBody>
          <a:bodyPr/>
          <a:lstStyle/>
          <a:p>
            <a:fld id="{4EE05147-5F55-7444-A869-FBF7123838F0}" type="datetimeFigureOut">
              <a:rPr lang="en-US" smtClean="0"/>
              <a:t>2/26/2025</a:t>
            </a:fld>
            <a:endParaRPr lang="en-US"/>
          </a:p>
        </p:txBody>
      </p:sp>
      <p:sp>
        <p:nvSpPr>
          <p:cNvPr id="5" name="Footer Placeholder 4">
            <a:extLst>
              <a:ext uri="{FF2B5EF4-FFF2-40B4-BE49-F238E27FC236}">
                <a16:creationId xmlns:a16="http://schemas.microsoft.com/office/drawing/2014/main" id="{6E4224EE-D36A-1A10-1966-02BCF7B607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3E6A55-B143-D249-8E54-378AD69598A4}"/>
              </a:ext>
            </a:extLst>
          </p:cNvPr>
          <p:cNvSpPr>
            <a:spLocks noGrp="1"/>
          </p:cNvSpPr>
          <p:nvPr>
            <p:ph type="sldNum" sz="quarter" idx="12"/>
          </p:nvPr>
        </p:nvSpPr>
        <p:spPr/>
        <p:txBody>
          <a:bodyPr/>
          <a:lstStyle/>
          <a:p>
            <a:fld id="{6496B820-F512-0743-826C-BD27D1EEB73D}" type="slidenum">
              <a:rPr lang="en-US" smtClean="0"/>
              <a:t>‹#›</a:t>
            </a:fld>
            <a:endParaRPr lang="en-US"/>
          </a:p>
        </p:txBody>
      </p:sp>
    </p:spTree>
    <p:extLst>
      <p:ext uri="{BB962C8B-B14F-4D97-AF65-F5344CB8AC3E}">
        <p14:creationId xmlns:p14="http://schemas.microsoft.com/office/powerpoint/2010/main" val="191544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lide">
    <p:spTree>
      <p:nvGrpSpPr>
        <p:cNvPr id="1" name=""/>
        <p:cNvGrpSpPr/>
        <p:nvPr/>
      </p:nvGrpSpPr>
      <p:grpSpPr>
        <a:xfrm>
          <a:off x="0" y="0"/>
          <a:ext cx="0" cy="0"/>
          <a:chOff x="0" y="0"/>
          <a:chExt cx="0" cy="0"/>
        </a:xfrm>
      </p:grpSpPr>
      <p:sp>
        <p:nvSpPr>
          <p:cNvPr id="8" name="Slide Number Placeholder 5">
            <a:extLst>
              <a:ext uri="{FF2B5EF4-FFF2-40B4-BE49-F238E27FC236}">
                <a16:creationId xmlns:a16="http://schemas.microsoft.com/office/drawing/2014/main" id="{37A40ABB-2B49-66CE-AC0D-FEF02809D012}"/>
              </a:ext>
            </a:extLst>
          </p:cNvPr>
          <p:cNvSpPr>
            <a:spLocks noGrp="1"/>
          </p:cNvSpPr>
          <p:nvPr>
            <p:ph type="sldNum" sz="quarter" idx="12"/>
          </p:nvPr>
        </p:nvSpPr>
        <p:spPr>
          <a:xfrm>
            <a:off x="485775" y="6399988"/>
            <a:ext cx="352425" cy="365125"/>
          </a:xfrm>
        </p:spPr>
        <p:txBody>
          <a:bodyPr/>
          <a:lstStyle/>
          <a:p>
            <a:fld id="{6496B820-F512-0743-826C-BD27D1EEB73D}" type="slidenum">
              <a:rPr lang="en-US" smtClean="0"/>
              <a:pPr/>
              <a:t>‹#›</a:t>
            </a:fld>
            <a:endParaRPr lang="en-NZ" dirty="0"/>
          </a:p>
        </p:txBody>
      </p:sp>
      <p:sp>
        <p:nvSpPr>
          <p:cNvPr id="10" name="Text Placeholder 8">
            <a:extLst>
              <a:ext uri="{FF2B5EF4-FFF2-40B4-BE49-F238E27FC236}">
                <a16:creationId xmlns:a16="http://schemas.microsoft.com/office/drawing/2014/main" id="{42BC1586-1258-EB3E-97A2-C8A1696F8083}"/>
              </a:ext>
            </a:extLst>
          </p:cNvPr>
          <p:cNvSpPr>
            <a:spLocks noGrp="1"/>
          </p:cNvSpPr>
          <p:nvPr>
            <p:ph type="body" sz="quarter" idx="15" hasCustomPrompt="1"/>
          </p:nvPr>
        </p:nvSpPr>
        <p:spPr>
          <a:xfrm>
            <a:off x="475559" y="1571970"/>
            <a:ext cx="11153775" cy="4180784"/>
          </a:xfrm>
        </p:spPr>
        <p:txBody>
          <a:bodyPr wrap="square">
            <a:noAutofit/>
          </a:bodyPr>
          <a:lstStyle>
            <a:lvl1pPr marL="0" indent="0">
              <a:lnSpc>
                <a:spcPct val="100000"/>
              </a:lnSpc>
              <a:spcAft>
                <a:spcPts val="600"/>
              </a:spcAft>
              <a:buNone/>
              <a:defRPr sz="1600" b="0" i="0" spc="0" baseline="0">
                <a:solidFill>
                  <a:srgbClr val="28294E"/>
                </a:solidFill>
                <a:latin typeface="Proxima Soft" panose="02000506030000020004" pitchFamily="2" charset="0"/>
              </a:defRPr>
            </a:lvl1pPr>
            <a:lvl2pPr marL="342000" indent="-342000">
              <a:lnSpc>
                <a:spcPct val="100000"/>
              </a:lnSpc>
              <a:spcBef>
                <a:spcPts val="1000"/>
              </a:spcBef>
              <a:spcAft>
                <a:spcPts val="600"/>
              </a:spcAft>
              <a:buClr>
                <a:srgbClr val="DC291E"/>
              </a:buClr>
              <a:buFont typeface="Proxima Soft Bold" panose="02000506030000020004" pitchFamily="2" charset="0"/>
              <a:buChar char="&gt;"/>
              <a:defRPr sz="1600" b="0" i="0" spc="0" baseline="0">
                <a:solidFill>
                  <a:srgbClr val="28294E"/>
                </a:solidFill>
                <a:latin typeface="Proxima Soft" panose="02000506030000020004" pitchFamily="2" charset="0"/>
              </a:defRPr>
            </a:lvl2pPr>
            <a:lvl3pPr marL="1200150" indent="-285750">
              <a:buClr>
                <a:srgbClr val="DC291E"/>
              </a:buClr>
              <a:buFont typeface="Proxima Soft Bold" panose="02000506030000020004" pitchFamily="2" charset="0"/>
              <a:buChar char="&gt;"/>
              <a:defRPr sz="1600" b="0" i="0">
                <a:solidFill>
                  <a:srgbClr val="28294E"/>
                </a:solidFill>
                <a:latin typeface="Proxima Soft" panose="02000506030000020004" pitchFamily="2" charset="0"/>
              </a:defRPr>
            </a:lvl3pPr>
            <a:lvl4pPr marL="1371600" indent="0">
              <a:buNone/>
              <a:defRPr/>
            </a:lvl4pPr>
          </a:lstStyle>
          <a:p>
            <a:pPr lvl="0"/>
            <a:r>
              <a:rPr lang="en-US" dirty="0"/>
              <a:t>Highlight text and press Tab to change to bullets. Press Shift + Tab to change back to normal text.</a:t>
            </a:r>
          </a:p>
          <a:p>
            <a:pPr lvl="1"/>
            <a:r>
              <a:rPr lang="en-US" dirty="0"/>
              <a:t>Second level</a:t>
            </a:r>
          </a:p>
          <a:p>
            <a:pPr lvl="2"/>
            <a:r>
              <a:rPr lang="en-US" dirty="0"/>
              <a:t>Third level</a:t>
            </a:r>
          </a:p>
        </p:txBody>
      </p:sp>
      <p:sp>
        <p:nvSpPr>
          <p:cNvPr id="11" name="Title 1">
            <a:extLst>
              <a:ext uri="{FF2B5EF4-FFF2-40B4-BE49-F238E27FC236}">
                <a16:creationId xmlns:a16="http://schemas.microsoft.com/office/drawing/2014/main" id="{E8617C16-F547-5F8D-00C4-976C0DD8AE56}"/>
              </a:ext>
            </a:extLst>
          </p:cNvPr>
          <p:cNvSpPr>
            <a:spLocks noGrp="1"/>
          </p:cNvSpPr>
          <p:nvPr>
            <p:ph type="ctrTitle" hasCustomPrompt="1"/>
          </p:nvPr>
        </p:nvSpPr>
        <p:spPr>
          <a:xfrm>
            <a:off x="476249" y="317253"/>
            <a:ext cx="11153775" cy="590931"/>
          </a:xfrm>
        </p:spPr>
        <p:txBody>
          <a:bodyPr wrap="square" anchor="t" anchorCtr="0">
            <a:spAutoFit/>
          </a:bodyPr>
          <a:lstStyle>
            <a:lvl1pPr algn="l">
              <a:defRPr sz="3600" b="1" i="0" spc="-100" baseline="0">
                <a:solidFill>
                  <a:srgbClr val="28294E"/>
                </a:solidFill>
                <a:latin typeface="Proxima Soft Semibold" panose="02000506030000020004" pitchFamily="2" charset="0"/>
              </a:defRPr>
            </a:lvl1pPr>
          </a:lstStyle>
          <a:p>
            <a:r>
              <a:rPr lang="en-US" dirty="0"/>
              <a:t>Headline</a:t>
            </a:r>
            <a:endParaRPr lang="en-NZ" dirty="0"/>
          </a:p>
        </p:txBody>
      </p:sp>
      <p:sp>
        <p:nvSpPr>
          <p:cNvPr id="12" name="Text Placeholder 8">
            <a:extLst>
              <a:ext uri="{FF2B5EF4-FFF2-40B4-BE49-F238E27FC236}">
                <a16:creationId xmlns:a16="http://schemas.microsoft.com/office/drawing/2014/main" id="{AB84DD34-B306-C546-B325-4D14A50F8815}"/>
              </a:ext>
            </a:extLst>
          </p:cNvPr>
          <p:cNvSpPr>
            <a:spLocks noGrp="1"/>
          </p:cNvSpPr>
          <p:nvPr>
            <p:ph type="body" sz="quarter" idx="13" hasCustomPrompt="1"/>
          </p:nvPr>
        </p:nvSpPr>
        <p:spPr>
          <a:xfrm>
            <a:off x="476249" y="1105244"/>
            <a:ext cx="11153774" cy="338554"/>
          </a:xfrm>
        </p:spPr>
        <p:txBody>
          <a:bodyPr>
            <a:spAutoFit/>
          </a:bodyPr>
          <a:lstStyle>
            <a:lvl1pPr marL="0" indent="0">
              <a:lnSpc>
                <a:spcPct val="100000"/>
              </a:lnSpc>
              <a:spcAft>
                <a:spcPts val="600"/>
              </a:spcAft>
              <a:buNone/>
              <a:defRPr sz="1600" b="1" spc="0" baseline="0">
                <a:solidFill>
                  <a:srgbClr val="28294E"/>
                </a:solidFill>
                <a:latin typeface="Proxima Soft" panose="02000506030000020004" pitchFamily="50" charset="0"/>
              </a:defRPr>
            </a:lvl1pPr>
          </a:lstStyle>
          <a:p>
            <a:pPr lvl="0"/>
            <a:r>
              <a:rPr lang="en-US" dirty="0"/>
              <a:t>Click to insert text</a:t>
            </a:r>
          </a:p>
        </p:txBody>
      </p:sp>
      <p:pic>
        <p:nvPicPr>
          <p:cNvPr id="2" name="Picture 1" descr="A red and black sign with a leaf and a black background&#10;&#10;Description automatically generated">
            <a:extLst>
              <a:ext uri="{FF2B5EF4-FFF2-40B4-BE49-F238E27FC236}">
                <a16:creationId xmlns:a16="http://schemas.microsoft.com/office/drawing/2014/main" id="{87E31E68-48E4-253F-454B-5EF3826A6A9D}"/>
              </a:ext>
            </a:extLst>
          </p:cNvPr>
          <p:cNvPicPr>
            <a:picLocks noChangeAspect="1"/>
          </p:cNvPicPr>
          <p:nvPr userDrawn="1"/>
        </p:nvPicPr>
        <p:blipFill>
          <a:blip r:embed="rId2"/>
          <a:stretch>
            <a:fillRect/>
          </a:stretch>
        </p:blipFill>
        <p:spPr>
          <a:xfrm>
            <a:off x="10923103" y="5551018"/>
            <a:ext cx="858079" cy="1306982"/>
          </a:xfrm>
          <a:prstGeom prst="rect">
            <a:avLst/>
          </a:prstGeom>
        </p:spPr>
      </p:pic>
    </p:spTree>
    <p:extLst>
      <p:ext uri="{BB962C8B-B14F-4D97-AF65-F5344CB8AC3E}">
        <p14:creationId xmlns:p14="http://schemas.microsoft.com/office/powerpoint/2010/main" val="121943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images slide">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94CAC537-245C-B290-A124-CF08BD58F258}"/>
              </a:ext>
            </a:extLst>
          </p:cNvPr>
          <p:cNvSpPr>
            <a:spLocks noGrp="1"/>
          </p:cNvSpPr>
          <p:nvPr>
            <p:ph type="sldNum" sz="quarter" idx="12"/>
          </p:nvPr>
        </p:nvSpPr>
        <p:spPr>
          <a:xfrm>
            <a:off x="485775" y="6399988"/>
            <a:ext cx="352425" cy="365125"/>
          </a:xfrm>
        </p:spPr>
        <p:txBody>
          <a:bodyPr/>
          <a:lstStyle/>
          <a:p>
            <a:fld id="{6496B820-F512-0743-826C-BD27D1EEB73D}" type="slidenum">
              <a:rPr lang="en-US" smtClean="0"/>
              <a:pPr/>
              <a:t>‹#›</a:t>
            </a:fld>
            <a:endParaRPr lang="en-NZ" dirty="0"/>
          </a:p>
        </p:txBody>
      </p:sp>
      <p:sp>
        <p:nvSpPr>
          <p:cNvPr id="12" name="Title 1">
            <a:extLst>
              <a:ext uri="{FF2B5EF4-FFF2-40B4-BE49-F238E27FC236}">
                <a16:creationId xmlns:a16="http://schemas.microsoft.com/office/drawing/2014/main" id="{4F301451-3953-1583-882E-E4F821367DEB}"/>
              </a:ext>
            </a:extLst>
          </p:cNvPr>
          <p:cNvSpPr>
            <a:spLocks noGrp="1"/>
          </p:cNvSpPr>
          <p:nvPr>
            <p:ph type="ctrTitle" hasCustomPrompt="1"/>
          </p:nvPr>
        </p:nvSpPr>
        <p:spPr>
          <a:xfrm>
            <a:off x="486464" y="460688"/>
            <a:ext cx="5210176" cy="590931"/>
          </a:xfrm>
        </p:spPr>
        <p:txBody>
          <a:bodyPr wrap="square" anchor="t" anchorCtr="0">
            <a:spAutoFit/>
          </a:bodyPr>
          <a:lstStyle>
            <a:lvl1pPr algn="l">
              <a:defRPr sz="3600" b="1" i="0" spc="-100" baseline="0">
                <a:solidFill>
                  <a:srgbClr val="28294E"/>
                </a:solidFill>
                <a:latin typeface="Proxima Soft Semibold" panose="02000506030000020004" pitchFamily="2" charset="0"/>
              </a:defRPr>
            </a:lvl1pPr>
          </a:lstStyle>
          <a:p>
            <a:r>
              <a:rPr lang="en-US" dirty="0"/>
              <a:t>Headline</a:t>
            </a:r>
            <a:endParaRPr lang="en-NZ" dirty="0"/>
          </a:p>
        </p:txBody>
      </p:sp>
      <p:sp>
        <p:nvSpPr>
          <p:cNvPr id="13" name="Picture Placeholder 12">
            <a:extLst>
              <a:ext uri="{FF2B5EF4-FFF2-40B4-BE49-F238E27FC236}">
                <a16:creationId xmlns:a16="http://schemas.microsoft.com/office/drawing/2014/main" id="{49703934-4E05-6125-2ADD-5EAD4EBBBD25}"/>
              </a:ext>
            </a:extLst>
          </p:cNvPr>
          <p:cNvSpPr>
            <a:spLocks noGrp="1"/>
          </p:cNvSpPr>
          <p:nvPr>
            <p:ph type="pic" sz="quarter" idx="17"/>
          </p:nvPr>
        </p:nvSpPr>
        <p:spPr>
          <a:xfrm>
            <a:off x="6106214" y="924688"/>
            <a:ext cx="4168775" cy="2701249"/>
          </a:xfrm>
        </p:spPr>
        <p:txBody>
          <a:bodyPr/>
          <a:lstStyle/>
          <a:p>
            <a:r>
              <a:rPr lang="en-US"/>
              <a:t>Click icon to add picture</a:t>
            </a:r>
            <a:endParaRPr lang="en-NZ"/>
          </a:p>
        </p:txBody>
      </p:sp>
      <p:sp>
        <p:nvSpPr>
          <p:cNvPr id="14" name="Picture Placeholder 12">
            <a:extLst>
              <a:ext uri="{FF2B5EF4-FFF2-40B4-BE49-F238E27FC236}">
                <a16:creationId xmlns:a16="http://schemas.microsoft.com/office/drawing/2014/main" id="{D9F4BB40-07E1-2142-9318-E7DAB54057C9}"/>
              </a:ext>
            </a:extLst>
          </p:cNvPr>
          <p:cNvSpPr>
            <a:spLocks noGrp="1"/>
          </p:cNvSpPr>
          <p:nvPr>
            <p:ph type="pic" sz="quarter" idx="18"/>
          </p:nvPr>
        </p:nvSpPr>
        <p:spPr>
          <a:xfrm>
            <a:off x="6106213" y="3792872"/>
            <a:ext cx="4168775" cy="2701249"/>
          </a:xfrm>
        </p:spPr>
        <p:txBody>
          <a:bodyPr/>
          <a:lstStyle/>
          <a:p>
            <a:r>
              <a:rPr lang="en-US"/>
              <a:t>Click icon to add picture</a:t>
            </a:r>
            <a:endParaRPr lang="en-NZ"/>
          </a:p>
        </p:txBody>
      </p:sp>
      <p:sp>
        <p:nvSpPr>
          <p:cNvPr id="15" name="Text Placeholder 8">
            <a:extLst>
              <a:ext uri="{FF2B5EF4-FFF2-40B4-BE49-F238E27FC236}">
                <a16:creationId xmlns:a16="http://schemas.microsoft.com/office/drawing/2014/main" id="{06F179E2-4DCC-561D-08EC-B372DEF58E10}"/>
              </a:ext>
            </a:extLst>
          </p:cNvPr>
          <p:cNvSpPr>
            <a:spLocks noGrp="1"/>
          </p:cNvSpPr>
          <p:nvPr>
            <p:ph type="body" sz="quarter" idx="14" hasCustomPrompt="1"/>
          </p:nvPr>
        </p:nvSpPr>
        <p:spPr>
          <a:xfrm>
            <a:off x="485775" y="1162419"/>
            <a:ext cx="5210176" cy="4733772"/>
          </a:xfrm>
        </p:spPr>
        <p:txBody>
          <a:bodyPr wrap="square">
            <a:noAutofit/>
          </a:bodyPr>
          <a:lstStyle>
            <a:lvl1pPr marL="0" indent="0">
              <a:lnSpc>
                <a:spcPct val="100000"/>
              </a:lnSpc>
              <a:spcAft>
                <a:spcPts val="600"/>
              </a:spcAft>
              <a:buNone/>
              <a:defRPr sz="1600" b="0" i="0" spc="0" baseline="0">
                <a:solidFill>
                  <a:srgbClr val="28294E"/>
                </a:solidFill>
                <a:latin typeface="Proxima Soft" panose="02000506030000020004" pitchFamily="2" charset="0"/>
              </a:defRPr>
            </a:lvl1pPr>
            <a:lvl2pPr marL="342000" indent="-342000">
              <a:lnSpc>
                <a:spcPct val="100000"/>
              </a:lnSpc>
              <a:spcBef>
                <a:spcPts val="1000"/>
              </a:spcBef>
              <a:spcAft>
                <a:spcPts val="600"/>
              </a:spcAft>
              <a:buClr>
                <a:srgbClr val="DC291E"/>
              </a:buClr>
              <a:buFont typeface="Proxima Soft Bold" panose="02000506030000020004" pitchFamily="2" charset="0"/>
              <a:buChar char="&gt;"/>
              <a:defRPr sz="1600" b="0" i="0" spc="0" baseline="0">
                <a:solidFill>
                  <a:srgbClr val="28294E"/>
                </a:solidFill>
                <a:latin typeface="Proxima Soft" panose="02000506030000020004" pitchFamily="2" charset="0"/>
              </a:defRPr>
            </a:lvl2pPr>
            <a:lvl4pPr marL="1371600" indent="0">
              <a:buNone/>
              <a:defRPr/>
            </a:lvl4pPr>
          </a:lstStyle>
          <a:p>
            <a:pPr lvl="0"/>
            <a:r>
              <a:rPr lang="en-US" dirty="0"/>
              <a:t>Highlight text and press Tab to change to bullets. Press Shift + Tab to change back to normal text.</a:t>
            </a:r>
          </a:p>
          <a:p>
            <a:pPr lvl="1"/>
            <a:r>
              <a:rPr lang="en-US" dirty="0"/>
              <a:t>Second level</a:t>
            </a:r>
          </a:p>
        </p:txBody>
      </p:sp>
      <p:pic>
        <p:nvPicPr>
          <p:cNvPr id="2" name="Picture 1" descr="A red and black sign with a leaf and a black background&#10;&#10;Description automatically generated">
            <a:extLst>
              <a:ext uri="{FF2B5EF4-FFF2-40B4-BE49-F238E27FC236}">
                <a16:creationId xmlns:a16="http://schemas.microsoft.com/office/drawing/2014/main" id="{4CA8B60C-C452-8DB4-AD50-EE12C3854380}"/>
              </a:ext>
            </a:extLst>
          </p:cNvPr>
          <p:cNvPicPr>
            <a:picLocks noChangeAspect="1"/>
          </p:cNvPicPr>
          <p:nvPr userDrawn="1"/>
        </p:nvPicPr>
        <p:blipFill>
          <a:blip r:embed="rId2"/>
          <a:stretch>
            <a:fillRect/>
          </a:stretch>
        </p:blipFill>
        <p:spPr>
          <a:xfrm>
            <a:off x="10923103" y="5551018"/>
            <a:ext cx="858079" cy="1306982"/>
          </a:xfrm>
          <a:prstGeom prst="rect">
            <a:avLst/>
          </a:prstGeom>
        </p:spPr>
      </p:pic>
    </p:spTree>
    <p:extLst>
      <p:ext uri="{BB962C8B-B14F-4D97-AF65-F5344CB8AC3E}">
        <p14:creationId xmlns:p14="http://schemas.microsoft.com/office/powerpoint/2010/main" val="1042034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logo top righ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1A4F9C6C-5702-F9CE-FD7B-EEAA7D02E3B9}"/>
              </a:ext>
            </a:extLst>
          </p:cNvPr>
          <p:cNvSpPr>
            <a:spLocks noGrp="1"/>
          </p:cNvSpPr>
          <p:nvPr>
            <p:ph type="sldNum" sz="quarter" idx="12"/>
          </p:nvPr>
        </p:nvSpPr>
        <p:spPr>
          <a:xfrm>
            <a:off x="485775" y="6399988"/>
            <a:ext cx="352425" cy="365125"/>
          </a:xfrm>
        </p:spPr>
        <p:txBody>
          <a:bodyPr/>
          <a:lstStyle/>
          <a:p>
            <a:fld id="{6496B820-F512-0743-826C-BD27D1EEB73D}" type="slidenum">
              <a:rPr lang="en-US" smtClean="0"/>
              <a:pPr/>
              <a:t>‹#›</a:t>
            </a:fld>
            <a:endParaRPr lang="en-NZ" dirty="0"/>
          </a:p>
        </p:txBody>
      </p:sp>
      <p:pic>
        <p:nvPicPr>
          <p:cNvPr id="2" name="Picture 1" descr="A red and black sign with a leaf and a black background&#10;&#10;Description automatically generated">
            <a:extLst>
              <a:ext uri="{FF2B5EF4-FFF2-40B4-BE49-F238E27FC236}">
                <a16:creationId xmlns:a16="http://schemas.microsoft.com/office/drawing/2014/main" id="{4A4286DA-E9C3-19F1-94F3-246DDB888833}"/>
              </a:ext>
            </a:extLst>
          </p:cNvPr>
          <p:cNvPicPr>
            <a:picLocks noChangeAspect="1"/>
          </p:cNvPicPr>
          <p:nvPr userDrawn="1"/>
        </p:nvPicPr>
        <p:blipFill>
          <a:blip r:embed="rId2"/>
          <a:stretch>
            <a:fillRect/>
          </a:stretch>
        </p:blipFill>
        <p:spPr>
          <a:xfrm>
            <a:off x="10923103" y="293218"/>
            <a:ext cx="858079" cy="1306982"/>
          </a:xfrm>
          <a:prstGeom prst="rect">
            <a:avLst/>
          </a:prstGeom>
        </p:spPr>
      </p:pic>
    </p:spTree>
    <p:extLst>
      <p:ext uri="{BB962C8B-B14F-4D97-AF65-F5344CB8AC3E}">
        <p14:creationId xmlns:p14="http://schemas.microsoft.com/office/powerpoint/2010/main" val="3877328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divider opt 1">
    <p:spTree>
      <p:nvGrpSpPr>
        <p:cNvPr id="1" name=""/>
        <p:cNvGrpSpPr/>
        <p:nvPr/>
      </p:nvGrpSpPr>
      <p:grpSpPr>
        <a:xfrm>
          <a:off x="0" y="0"/>
          <a:ext cx="0" cy="0"/>
          <a:chOff x="0" y="0"/>
          <a:chExt cx="0" cy="0"/>
        </a:xfrm>
      </p:grpSpPr>
      <p:sp>
        <p:nvSpPr>
          <p:cNvPr id="8" name="Picture Placeholder 12">
            <a:extLst>
              <a:ext uri="{FF2B5EF4-FFF2-40B4-BE49-F238E27FC236}">
                <a16:creationId xmlns:a16="http://schemas.microsoft.com/office/drawing/2014/main" id="{BCF86505-576C-53B0-114E-EB74B285ECFF}"/>
              </a:ext>
            </a:extLst>
          </p:cNvPr>
          <p:cNvSpPr>
            <a:spLocks noGrp="1"/>
          </p:cNvSpPr>
          <p:nvPr>
            <p:ph type="pic" sz="quarter" idx="17"/>
          </p:nvPr>
        </p:nvSpPr>
        <p:spPr>
          <a:xfrm>
            <a:off x="0" y="9957"/>
            <a:ext cx="12192000" cy="6848043"/>
          </a:xfrm>
        </p:spPr>
        <p:txBody>
          <a:bodyPr/>
          <a:lstStyle/>
          <a:p>
            <a:r>
              <a:rPr lang="en-US"/>
              <a:t>Click icon to add picture</a:t>
            </a:r>
            <a:endParaRPr lang="en-NZ"/>
          </a:p>
        </p:txBody>
      </p:sp>
      <p:sp>
        <p:nvSpPr>
          <p:cNvPr id="5" name="Title 1">
            <a:extLst>
              <a:ext uri="{FF2B5EF4-FFF2-40B4-BE49-F238E27FC236}">
                <a16:creationId xmlns:a16="http://schemas.microsoft.com/office/drawing/2014/main" id="{135D3031-FC8A-6E3C-0982-6BC251D97651}"/>
              </a:ext>
            </a:extLst>
          </p:cNvPr>
          <p:cNvSpPr>
            <a:spLocks noGrp="1"/>
          </p:cNvSpPr>
          <p:nvPr>
            <p:ph type="ctrTitle" hasCustomPrompt="1"/>
          </p:nvPr>
        </p:nvSpPr>
        <p:spPr>
          <a:xfrm>
            <a:off x="661987" y="1306388"/>
            <a:ext cx="6953250" cy="923330"/>
          </a:xfrm>
        </p:spPr>
        <p:txBody>
          <a:bodyPr wrap="square" anchor="t" anchorCtr="0">
            <a:spAutoFit/>
          </a:bodyPr>
          <a:lstStyle>
            <a:lvl1pPr algn="l">
              <a:defRPr sz="6000" b="0" i="0" spc="-100" baseline="0">
                <a:solidFill>
                  <a:srgbClr val="28294E"/>
                </a:solidFill>
                <a:latin typeface="Proxima Soft" panose="02000506030000020004" pitchFamily="2" charset="0"/>
              </a:defRPr>
            </a:lvl1pPr>
          </a:lstStyle>
          <a:p>
            <a:r>
              <a:rPr lang="en-US" dirty="0"/>
              <a:t>Section Divider</a:t>
            </a:r>
            <a:endParaRPr lang="en-NZ" dirty="0"/>
          </a:p>
        </p:txBody>
      </p:sp>
      <p:pic>
        <p:nvPicPr>
          <p:cNvPr id="6" name="Picture 5" descr="A red and black sign with a leaf and a black background&#10;&#10;Description automatically generated">
            <a:extLst>
              <a:ext uri="{FF2B5EF4-FFF2-40B4-BE49-F238E27FC236}">
                <a16:creationId xmlns:a16="http://schemas.microsoft.com/office/drawing/2014/main" id="{65044FF1-1D3C-58A6-E4A0-6E35127A44EB}"/>
              </a:ext>
            </a:extLst>
          </p:cNvPr>
          <p:cNvPicPr>
            <a:picLocks noChangeAspect="1"/>
          </p:cNvPicPr>
          <p:nvPr userDrawn="1"/>
        </p:nvPicPr>
        <p:blipFill>
          <a:blip r:embed="rId2"/>
          <a:stretch>
            <a:fillRect/>
          </a:stretch>
        </p:blipFill>
        <p:spPr>
          <a:xfrm>
            <a:off x="10923103" y="5551018"/>
            <a:ext cx="858079" cy="1306982"/>
          </a:xfrm>
          <a:prstGeom prst="rect">
            <a:avLst/>
          </a:prstGeom>
        </p:spPr>
      </p:pic>
      <p:sp>
        <p:nvSpPr>
          <p:cNvPr id="7" name="Text Placeholder 8">
            <a:extLst>
              <a:ext uri="{FF2B5EF4-FFF2-40B4-BE49-F238E27FC236}">
                <a16:creationId xmlns:a16="http://schemas.microsoft.com/office/drawing/2014/main" id="{B64BBDBC-297C-C537-D861-246FC5D2673D}"/>
              </a:ext>
            </a:extLst>
          </p:cNvPr>
          <p:cNvSpPr>
            <a:spLocks noGrp="1"/>
          </p:cNvSpPr>
          <p:nvPr>
            <p:ph type="body" sz="quarter" idx="13" hasCustomPrompt="1"/>
          </p:nvPr>
        </p:nvSpPr>
        <p:spPr>
          <a:xfrm>
            <a:off x="661988" y="2526540"/>
            <a:ext cx="6953250" cy="369332"/>
          </a:xfrm>
        </p:spPr>
        <p:txBody>
          <a:bodyPr wrap="square">
            <a:spAutoFit/>
          </a:bodyPr>
          <a:lstStyle>
            <a:lvl1pPr marL="0" indent="0">
              <a:lnSpc>
                <a:spcPct val="100000"/>
              </a:lnSpc>
              <a:spcAft>
                <a:spcPts val="600"/>
              </a:spcAft>
              <a:buNone/>
              <a:defRPr sz="1800" b="1" spc="0" baseline="0">
                <a:solidFill>
                  <a:srgbClr val="28294E"/>
                </a:solidFill>
                <a:latin typeface="Proxima Soft" panose="02000506030000020004" pitchFamily="50" charset="0"/>
              </a:defRPr>
            </a:lvl1pPr>
          </a:lstStyle>
          <a:p>
            <a:pPr lvl="0"/>
            <a:r>
              <a:rPr lang="en-US" dirty="0"/>
              <a:t>Sub header text here</a:t>
            </a:r>
          </a:p>
        </p:txBody>
      </p:sp>
    </p:spTree>
    <p:extLst>
      <p:ext uri="{BB962C8B-B14F-4D97-AF65-F5344CB8AC3E}">
        <p14:creationId xmlns:p14="http://schemas.microsoft.com/office/powerpoint/2010/main" val="2937979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divider option 2">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05E89F1-5A79-EBD1-E872-702F5B404708}"/>
              </a:ext>
            </a:extLst>
          </p:cNvPr>
          <p:cNvSpPr/>
          <p:nvPr userDrawn="1"/>
        </p:nvSpPr>
        <p:spPr>
          <a:xfrm>
            <a:off x="0" y="0"/>
            <a:ext cx="7615237" cy="6858000"/>
          </a:xfrm>
          <a:prstGeom prst="rect">
            <a:avLst/>
          </a:prstGeom>
          <a:solidFill>
            <a:srgbClr val="DC29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a:extLst>
              <a:ext uri="{FF2B5EF4-FFF2-40B4-BE49-F238E27FC236}">
                <a16:creationId xmlns:a16="http://schemas.microsoft.com/office/drawing/2014/main" id="{135D3031-FC8A-6E3C-0982-6BC251D97651}"/>
              </a:ext>
            </a:extLst>
          </p:cNvPr>
          <p:cNvSpPr>
            <a:spLocks noGrp="1"/>
          </p:cNvSpPr>
          <p:nvPr>
            <p:ph type="ctrTitle" hasCustomPrompt="1"/>
          </p:nvPr>
        </p:nvSpPr>
        <p:spPr>
          <a:xfrm>
            <a:off x="661987" y="1306388"/>
            <a:ext cx="6953250" cy="923330"/>
          </a:xfrm>
        </p:spPr>
        <p:txBody>
          <a:bodyPr wrap="square" anchor="t" anchorCtr="0">
            <a:spAutoFit/>
          </a:bodyPr>
          <a:lstStyle>
            <a:lvl1pPr algn="l">
              <a:defRPr sz="6000" b="0" i="0" spc="-100" baseline="0">
                <a:solidFill>
                  <a:schemeClr val="bg1"/>
                </a:solidFill>
                <a:latin typeface="Proxima Soft" panose="02000506030000020004" pitchFamily="2" charset="0"/>
              </a:defRPr>
            </a:lvl1pPr>
          </a:lstStyle>
          <a:p>
            <a:r>
              <a:rPr lang="en-US" dirty="0"/>
              <a:t>Section Divider</a:t>
            </a:r>
            <a:endParaRPr lang="en-NZ" dirty="0"/>
          </a:p>
        </p:txBody>
      </p:sp>
      <p:pic>
        <p:nvPicPr>
          <p:cNvPr id="6" name="Picture 5" descr="A red and black sign with a leaf and a black background&#10;&#10;Description automatically generated">
            <a:extLst>
              <a:ext uri="{FF2B5EF4-FFF2-40B4-BE49-F238E27FC236}">
                <a16:creationId xmlns:a16="http://schemas.microsoft.com/office/drawing/2014/main" id="{65044FF1-1D3C-58A6-E4A0-6E35127A44EB}"/>
              </a:ext>
            </a:extLst>
          </p:cNvPr>
          <p:cNvPicPr>
            <a:picLocks noChangeAspect="1"/>
          </p:cNvPicPr>
          <p:nvPr userDrawn="1"/>
        </p:nvPicPr>
        <p:blipFill>
          <a:blip r:embed="rId2"/>
          <a:stretch>
            <a:fillRect/>
          </a:stretch>
        </p:blipFill>
        <p:spPr>
          <a:xfrm>
            <a:off x="10923103" y="5551018"/>
            <a:ext cx="858079" cy="1306982"/>
          </a:xfrm>
          <a:prstGeom prst="rect">
            <a:avLst/>
          </a:prstGeom>
        </p:spPr>
      </p:pic>
      <p:sp>
        <p:nvSpPr>
          <p:cNvPr id="7" name="Text Placeholder 8">
            <a:extLst>
              <a:ext uri="{FF2B5EF4-FFF2-40B4-BE49-F238E27FC236}">
                <a16:creationId xmlns:a16="http://schemas.microsoft.com/office/drawing/2014/main" id="{B64BBDBC-297C-C537-D861-246FC5D2673D}"/>
              </a:ext>
            </a:extLst>
          </p:cNvPr>
          <p:cNvSpPr>
            <a:spLocks noGrp="1"/>
          </p:cNvSpPr>
          <p:nvPr>
            <p:ph type="body" sz="quarter" idx="13" hasCustomPrompt="1"/>
          </p:nvPr>
        </p:nvSpPr>
        <p:spPr>
          <a:xfrm>
            <a:off x="661988" y="2526540"/>
            <a:ext cx="6953250" cy="369332"/>
          </a:xfrm>
        </p:spPr>
        <p:txBody>
          <a:bodyPr wrap="square">
            <a:spAutoFit/>
          </a:bodyPr>
          <a:lstStyle>
            <a:lvl1pPr marL="0" indent="0">
              <a:lnSpc>
                <a:spcPct val="100000"/>
              </a:lnSpc>
              <a:spcAft>
                <a:spcPts val="600"/>
              </a:spcAft>
              <a:buNone/>
              <a:defRPr sz="1800" b="1" spc="0" baseline="0">
                <a:solidFill>
                  <a:schemeClr val="bg1"/>
                </a:solidFill>
                <a:latin typeface="Proxima Soft" panose="02000506030000020004" pitchFamily="50" charset="0"/>
              </a:defRPr>
            </a:lvl1pPr>
          </a:lstStyle>
          <a:p>
            <a:pPr lvl="0"/>
            <a:r>
              <a:rPr lang="en-US" dirty="0"/>
              <a:t>Sub header text here</a:t>
            </a:r>
          </a:p>
        </p:txBody>
      </p:sp>
      <p:sp>
        <p:nvSpPr>
          <p:cNvPr id="3" name="Picture Placeholder 12">
            <a:extLst>
              <a:ext uri="{FF2B5EF4-FFF2-40B4-BE49-F238E27FC236}">
                <a16:creationId xmlns:a16="http://schemas.microsoft.com/office/drawing/2014/main" id="{D1A61F0D-76B0-E2F0-CB39-FBF786A99CDD}"/>
              </a:ext>
            </a:extLst>
          </p:cNvPr>
          <p:cNvSpPr>
            <a:spLocks noGrp="1"/>
          </p:cNvSpPr>
          <p:nvPr>
            <p:ph type="pic" sz="quarter" idx="17"/>
          </p:nvPr>
        </p:nvSpPr>
        <p:spPr>
          <a:xfrm>
            <a:off x="8100391" y="1306388"/>
            <a:ext cx="3680791" cy="3832142"/>
          </a:xfrm>
        </p:spPr>
        <p:txBody>
          <a:bodyPr/>
          <a:lstStyle/>
          <a:p>
            <a:r>
              <a:rPr lang="en-US"/>
              <a:t>Click icon to add picture</a:t>
            </a:r>
            <a:endParaRPr lang="en-NZ"/>
          </a:p>
        </p:txBody>
      </p:sp>
    </p:spTree>
    <p:extLst>
      <p:ext uri="{BB962C8B-B14F-4D97-AF65-F5344CB8AC3E}">
        <p14:creationId xmlns:p14="http://schemas.microsoft.com/office/powerpoint/2010/main" val="4040692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short">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2E98B58E-AB38-D11B-CC33-B6E0D5C07CD5}"/>
              </a:ext>
            </a:extLst>
          </p:cNvPr>
          <p:cNvSpPr txBox="1">
            <a:spLocks/>
          </p:cNvSpPr>
          <p:nvPr userDrawn="1"/>
        </p:nvSpPr>
        <p:spPr>
          <a:xfrm>
            <a:off x="820254" y="1991716"/>
            <a:ext cx="2501900" cy="3319406"/>
          </a:xfrm>
          <a:prstGeom prst="rect">
            <a:avLst/>
          </a:prstGeom>
          <a:noFill/>
          <a:ln>
            <a:solidFill>
              <a:srgbClr val="DC291E"/>
            </a:solidFill>
          </a:ln>
        </p:spPr>
        <p:txBody>
          <a:bodyPr lIns="360000" tIns="900000" rIns="324000" bIns="0" anchor="t" anchorCtr="0">
            <a:normAutofit/>
          </a:bodyPr>
          <a:lstStyle>
            <a:lvl1pPr marL="0" indent="0" algn="l" defTabSz="914400" rtl="0" eaLnBrk="1" latinLnBrk="0" hangingPunct="1">
              <a:lnSpc>
                <a:spcPts val="1300"/>
              </a:lnSpc>
              <a:spcBef>
                <a:spcPts val="0"/>
              </a:spcBef>
              <a:buFont typeface="Arial" panose="020B0604020202020204" pitchFamily="34" charset="0"/>
              <a:buNone/>
              <a:defRPr sz="1100" kern="1200" spc="0" baseline="0">
                <a:solidFill>
                  <a:schemeClr val="tx1"/>
                </a:solidFill>
                <a:latin typeface="Proxima Soft Light" panose="0200050603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 </a:t>
            </a:r>
            <a:endParaRPr lang="en-NZ"/>
          </a:p>
        </p:txBody>
      </p:sp>
      <p:sp>
        <p:nvSpPr>
          <p:cNvPr id="9" name="Text Placeholder 7">
            <a:extLst>
              <a:ext uri="{FF2B5EF4-FFF2-40B4-BE49-F238E27FC236}">
                <a16:creationId xmlns:a16="http://schemas.microsoft.com/office/drawing/2014/main" id="{80C30068-703E-5F43-3493-1A1723DCC0A6}"/>
              </a:ext>
            </a:extLst>
          </p:cNvPr>
          <p:cNvSpPr txBox="1">
            <a:spLocks/>
          </p:cNvSpPr>
          <p:nvPr userDrawn="1"/>
        </p:nvSpPr>
        <p:spPr>
          <a:xfrm>
            <a:off x="3463440" y="1991716"/>
            <a:ext cx="2507883" cy="3319406"/>
          </a:xfrm>
          <a:custGeom>
            <a:avLst/>
            <a:gdLst>
              <a:gd name="connsiteX0" fmla="*/ 0 w 2501900"/>
              <a:gd name="connsiteY0" fmla="*/ 0 h 3319406"/>
              <a:gd name="connsiteX1" fmla="*/ 2501900 w 2501900"/>
              <a:gd name="connsiteY1" fmla="*/ 0 h 3319406"/>
              <a:gd name="connsiteX2" fmla="*/ 2501900 w 2501900"/>
              <a:gd name="connsiteY2" fmla="*/ 3319406 h 3319406"/>
              <a:gd name="connsiteX3" fmla="*/ 0 w 2501900"/>
              <a:gd name="connsiteY3" fmla="*/ 3319406 h 3319406"/>
              <a:gd name="connsiteX4" fmla="*/ 0 w 2501900"/>
              <a:gd name="connsiteY4" fmla="*/ 0 h 3319406"/>
              <a:gd name="connsiteX0" fmla="*/ 2646 w 2504546"/>
              <a:gd name="connsiteY0" fmla="*/ 0 h 3319406"/>
              <a:gd name="connsiteX1" fmla="*/ 2504546 w 2504546"/>
              <a:gd name="connsiteY1" fmla="*/ 0 h 3319406"/>
              <a:gd name="connsiteX2" fmla="*/ 2504546 w 2504546"/>
              <a:gd name="connsiteY2" fmla="*/ 3319406 h 3319406"/>
              <a:gd name="connsiteX3" fmla="*/ 2646 w 2504546"/>
              <a:gd name="connsiteY3" fmla="*/ 3319406 h 3319406"/>
              <a:gd name="connsiteX4" fmla="*/ 0 w 2504546"/>
              <a:gd name="connsiteY4" fmla="*/ 1467963 h 3319406"/>
              <a:gd name="connsiteX5" fmla="*/ 2646 w 2504546"/>
              <a:gd name="connsiteY5"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3337 w 2507883"/>
              <a:gd name="connsiteY5" fmla="*/ 1467963 h 3319406"/>
              <a:gd name="connsiteX6" fmla="*/ 5983 w 2507883"/>
              <a:gd name="connsiteY6" fmla="*/ 0 h 3319406"/>
              <a:gd name="connsiteX0" fmla="*/ 9402 w 2511302"/>
              <a:gd name="connsiteY0" fmla="*/ 0 h 3319406"/>
              <a:gd name="connsiteX1" fmla="*/ 2511302 w 2511302"/>
              <a:gd name="connsiteY1" fmla="*/ 0 h 3319406"/>
              <a:gd name="connsiteX2" fmla="*/ 2511302 w 2511302"/>
              <a:gd name="connsiteY2" fmla="*/ 3319406 h 3319406"/>
              <a:gd name="connsiteX3" fmla="*/ 9402 w 2511302"/>
              <a:gd name="connsiteY3" fmla="*/ 3319406 h 3319406"/>
              <a:gd name="connsiteX4" fmla="*/ 3419 w 2511302"/>
              <a:gd name="connsiteY4" fmla="*/ 1785000 h 3319406"/>
              <a:gd name="connsiteX5" fmla="*/ 83 w 2511302"/>
              <a:gd name="connsiteY5" fmla="*/ 1628150 h 3319406"/>
              <a:gd name="connsiteX6" fmla="*/ 6756 w 2511302"/>
              <a:gd name="connsiteY6" fmla="*/ 1467963 h 3319406"/>
              <a:gd name="connsiteX7" fmla="*/ 9402 w 2511302"/>
              <a:gd name="connsiteY7" fmla="*/ 0 h 3319406"/>
              <a:gd name="connsiteX0" fmla="*/ 5995 w 2507895"/>
              <a:gd name="connsiteY0" fmla="*/ 0 h 3319406"/>
              <a:gd name="connsiteX1" fmla="*/ 2507895 w 2507895"/>
              <a:gd name="connsiteY1" fmla="*/ 0 h 3319406"/>
              <a:gd name="connsiteX2" fmla="*/ 2507895 w 2507895"/>
              <a:gd name="connsiteY2" fmla="*/ 3319406 h 3319406"/>
              <a:gd name="connsiteX3" fmla="*/ 5995 w 2507895"/>
              <a:gd name="connsiteY3" fmla="*/ 3319406 h 3319406"/>
              <a:gd name="connsiteX4" fmla="*/ 12 w 2507895"/>
              <a:gd name="connsiteY4" fmla="*/ 1785000 h 3319406"/>
              <a:gd name="connsiteX5" fmla="*/ 156863 w 2507895"/>
              <a:gd name="connsiteY5" fmla="*/ 1638161 h 3319406"/>
              <a:gd name="connsiteX6" fmla="*/ 3349 w 2507895"/>
              <a:gd name="connsiteY6" fmla="*/ 1467963 h 3319406"/>
              <a:gd name="connsiteX7" fmla="*/ 5995 w 2507895"/>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6851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6851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3514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60189 w 2507883"/>
              <a:gd name="connsiteY5" fmla="*/ 1628150 h 3319406"/>
              <a:gd name="connsiteX6" fmla="*/ 3337 w 2507883"/>
              <a:gd name="connsiteY6" fmla="*/ 1467963 h 3319406"/>
              <a:gd name="connsiteX7" fmla="*/ 5983 w 2507883"/>
              <a:gd name="connsiteY7" fmla="*/ 0 h 3319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07883" h="3319406">
                <a:moveTo>
                  <a:pt x="5983" y="0"/>
                </a:moveTo>
                <a:lnTo>
                  <a:pt x="2507883" y="0"/>
                </a:lnTo>
                <a:lnTo>
                  <a:pt x="2507883" y="3319406"/>
                </a:lnTo>
                <a:lnTo>
                  <a:pt x="5983" y="3319406"/>
                </a:lnTo>
                <a:cubicBezTo>
                  <a:pt x="3989" y="2807937"/>
                  <a:pt x="1994" y="2296469"/>
                  <a:pt x="0" y="1785000"/>
                </a:cubicBezTo>
                <a:lnTo>
                  <a:pt x="160189" y="1628150"/>
                </a:lnTo>
                <a:lnTo>
                  <a:pt x="3337" y="1467963"/>
                </a:lnTo>
                <a:lnTo>
                  <a:pt x="5983" y="0"/>
                </a:lnTo>
                <a:close/>
              </a:path>
            </a:pathLst>
          </a:custGeom>
          <a:noFill/>
          <a:ln>
            <a:solidFill>
              <a:srgbClr val="DC291E"/>
            </a:solidFill>
          </a:ln>
        </p:spPr>
        <p:txBody>
          <a:bodyPr lIns="360000" tIns="900000" rIns="324000" bIns="0" anchor="t" anchorCtr="0">
            <a:normAutofit/>
          </a:bodyPr>
          <a:lstStyle>
            <a:lvl1pPr marL="0" indent="0" algn="l" defTabSz="914400" rtl="0" eaLnBrk="1" latinLnBrk="0" hangingPunct="1">
              <a:lnSpc>
                <a:spcPts val="1300"/>
              </a:lnSpc>
              <a:spcBef>
                <a:spcPts val="0"/>
              </a:spcBef>
              <a:buFont typeface="Arial" panose="020B0604020202020204" pitchFamily="34" charset="0"/>
              <a:buNone/>
              <a:defRPr sz="1100" kern="1200" spc="0" baseline="0">
                <a:solidFill>
                  <a:srgbClr val="DCE7F7">
                    <a:alpha val="50196"/>
                  </a:srgbClr>
                </a:solidFill>
                <a:latin typeface="Proxima Soft Light" panose="0200050603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NZ"/>
              <a:t> </a:t>
            </a:r>
          </a:p>
        </p:txBody>
      </p:sp>
      <p:sp>
        <p:nvSpPr>
          <p:cNvPr id="10" name="Text Placeholder 7">
            <a:extLst>
              <a:ext uri="{FF2B5EF4-FFF2-40B4-BE49-F238E27FC236}">
                <a16:creationId xmlns:a16="http://schemas.microsoft.com/office/drawing/2014/main" id="{D4985B3F-6008-DA5B-799A-FE965669EAF3}"/>
              </a:ext>
            </a:extLst>
          </p:cNvPr>
          <p:cNvSpPr txBox="1">
            <a:spLocks/>
          </p:cNvSpPr>
          <p:nvPr userDrawn="1"/>
        </p:nvSpPr>
        <p:spPr>
          <a:xfrm>
            <a:off x="6112357" y="1991716"/>
            <a:ext cx="2507883" cy="3319406"/>
          </a:xfrm>
          <a:custGeom>
            <a:avLst/>
            <a:gdLst>
              <a:gd name="connsiteX0" fmla="*/ 0 w 2501900"/>
              <a:gd name="connsiteY0" fmla="*/ 0 h 3319406"/>
              <a:gd name="connsiteX1" fmla="*/ 2501900 w 2501900"/>
              <a:gd name="connsiteY1" fmla="*/ 0 h 3319406"/>
              <a:gd name="connsiteX2" fmla="*/ 2501900 w 2501900"/>
              <a:gd name="connsiteY2" fmla="*/ 3319406 h 3319406"/>
              <a:gd name="connsiteX3" fmla="*/ 0 w 2501900"/>
              <a:gd name="connsiteY3" fmla="*/ 3319406 h 3319406"/>
              <a:gd name="connsiteX4" fmla="*/ 0 w 2501900"/>
              <a:gd name="connsiteY4" fmla="*/ 0 h 3319406"/>
              <a:gd name="connsiteX0" fmla="*/ 2646 w 2504546"/>
              <a:gd name="connsiteY0" fmla="*/ 0 h 3319406"/>
              <a:gd name="connsiteX1" fmla="*/ 2504546 w 2504546"/>
              <a:gd name="connsiteY1" fmla="*/ 0 h 3319406"/>
              <a:gd name="connsiteX2" fmla="*/ 2504546 w 2504546"/>
              <a:gd name="connsiteY2" fmla="*/ 3319406 h 3319406"/>
              <a:gd name="connsiteX3" fmla="*/ 2646 w 2504546"/>
              <a:gd name="connsiteY3" fmla="*/ 3319406 h 3319406"/>
              <a:gd name="connsiteX4" fmla="*/ 0 w 2504546"/>
              <a:gd name="connsiteY4" fmla="*/ 1467963 h 3319406"/>
              <a:gd name="connsiteX5" fmla="*/ 2646 w 2504546"/>
              <a:gd name="connsiteY5"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3337 w 2507883"/>
              <a:gd name="connsiteY5" fmla="*/ 1467963 h 3319406"/>
              <a:gd name="connsiteX6" fmla="*/ 5983 w 2507883"/>
              <a:gd name="connsiteY6" fmla="*/ 0 h 3319406"/>
              <a:gd name="connsiteX0" fmla="*/ 9402 w 2511302"/>
              <a:gd name="connsiteY0" fmla="*/ 0 h 3319406"/>
              <a:gd name="connsiteX1" fmla="*/ 2511302 w 2511302"/>
              <a:gd name="connsiteY1" fmla="*/ 0 h 3319406"/>
              <a:gd name="connsiteX2" fmla="*/ 2511302 w 2511302"/>
              <a:gd name="connsiteY2" fmla="*/ 3319406 h 3319406"/>
              <a:gd name="connsiteX3" fmla="*/ 9402 w 2511302"/>
              <a:gd name="connsiteY3" fmla="*/ 3319406 h 3319406"/>
              <a:gd name="connsiteX4" fmla="*/ 3419 w 2511302"/>
              <a:gd name="connsiteY4" fmla="*/ 1785000 h 3319406"/>
              <a:gd name="connsiteX5" fmla="*/ 83 w 2511302"/>
              <a:gd name="connsiteY5" fmla="*/ 1628150 h 3319406"/>
              <a:gd name="connsiteX6" fmla="*/ 6756 w 2511302"/>
              <a:gd name="connsiteY6" fmla="*/ 1467963 h 3319406"/>
              <a:gd name="connsiteX7" fmla="*/ 9402 w 2511302"/>
              <a:gd name="connsiteY7" fmla="*/ 0 h 3319406"/>
              <a:gd name="connsiteX0" fmla="*/ 5995 w 2507895"/>
              <a:gd name="connsiteY0" fmla="*/ 0 h 3319406"/>
              <a:gd name="connsiteX1" fmla="*/ 2507895 w 2507895"/>
              <a:gd name="connsiteY1" fmla="*/ 0 h 3319406"/>
              <a:gd name="connsiteX2" fmla="*/ 2507895 w 2507895"/>
              <a:gd name="connsiteY2" fmla="*/ 3319406 h 3319406"/>
              <a:gd name="connsiteX3" fmla="*/ 5995 w 2507895"/>
              <a:gd name="connsiteY3" fmla="*/ 3319406 h 3319406"/>
              <a:gd name="connsiteX4" fmla="*/ 12 w 2507895"/>
              <a:gd name="connsiteY4" fmla="*/ 1785000 h 3319406"/>
              <a:gd name="connsiteX5" fmla="*/ 156863 w 2507895"/>
              <a:gd name="connsiteY5" fmla="*/ 1638161 h 3319406"/>
              <a:gd name="connsiteX6" fmla="*/ 3349 w 2507895"/>
              <a:gd name="connsiteY6" fmla="*/ 1467963 h 3319406"/>
              <a:gd name="connsiteX7" fmla="*/ 5995 w 2507895"/>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6851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6851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3514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60189 w 2507883"/>
              <a:gd name="connsiteY5" fmla="*/ 1628150 h 3319406"/>
              <a:gd name="connsiteX6" fmla="*/ 3337 w 2507883"/>
              <a:gd name="connsiteY6" fmla="*/ 1467963 h 3319406"/>
              <a:gd name="connsiteX7" fmla="*/ 5983 w 2507883"/>
              <a:gd name="connsiteY7" fmla="*/ 0 h 3319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07883" h="3319406">
                <a:moveTo>
                  <a:pt x="5983" y="0"/>
                </a:moveTo>
                <a:lnTo>
                  <a:pt x="2507883" y="0"/>
                </a:lnTo>
                <a:lnTo>
                  <a:pt x="2507883" y="3319406"/>
                </a:lnTo>
                <a:lnTo>
                  <a:pt x="5983" y="3319406"/>
                </a:lnTo>
                <a:cubicBezTo>
                  <a:pt x="3989" y="2807937"/>
                  <a:pt x="1994" y="2296469"/>
                  <a:pt x="0" y="1785000"/>
                </a:cubicBezTo>
                <a:lnTo>
                  <a:pt x="160189" y="1628150"/>
                </a:lnTo>
                <a:lnTo>
                  <a:pt x="3337" y="1467963"/>
                </a:lnTo>
                <a:lnTo>
                  <a:pt x="5983" y="0"/>
                </a:lnTo>
                <a:close/>
              </a:path>
            </a:pathLst>
          </a:custGeom>
          <a:noFill/>
          <a:ln>
            <a:solidFill>
              <a:srgbClr val="DC291E"/>
            </a:solidFill>
          </a:ln>
        </p:spPr>
        <p:txBody>
          <a:bodyPr lIns="360000" tIns="900000" rIns="324000" bIns="0" anchor="t" anchorCtr="0">
            <a:normAutofit/>
          </a:bodyPr>
          <a:lstStyle>
            <a:lvl1pPr marL="0" indent="0" algn="l" defTabSz="914400" rtl="0" eaLnBrk="1" latinLnBrk="0" hangingPunct="1">
              <a:lnSpc>
                <a:spcPts val="1300"/>
              </a:lnSpc>
              <a:spcBef>
                <a:spcPts val="0"/>
              </a:spcBef>
              <a:buFont typeface="Arial" panose="020B0604020202020204" pitchFamily="34" charset="0"/>
              <a:buNone/>
              <a:defRPr sz="1100" kern="1200" spc="0" baseline="0">
                <a:solidFill>
                  <a:srgbClr val="FFF2C8">
                    <a:alpha val="50196"/>
                  </a:srgbClr>
                </a:solidFill>
                <a:latin typeface="Proxima Soft Light" panose="0200050603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NZ"/>
              <a:t> </a:t>
            </a:r>
          </a:p>
        </p:txBody>
      </p:sp>
      <p:sp>
        <p:nvSpPr>
          <p:cNvPr id="11" name="Text Placeholder 7">
            <a:extLst>
              <a:ext uri="{FF2B5EF4-FFF2-40B4-BE49-F238E27FC236}">
                <a16:creationId xmlns:a16="http://schemas.microsoft.com/office/drawing/2014/main" id="{911A9B12-3F4F-870B-6CDC-B4812E99476F}"/>
              </a:ext>
            </a:extLst>
          </p:cNvPr>
          <p:cNvSpPr txBox="1">
            <a:spLocks/>
          </p:cNvSpPr>
          <p:nvPr userDrawn="1"/>
        </p:nvSpPr>
        <p:spPr>
          <a:xfrm>
            <a:off x="8750337" y="1991716"/>
            <a:ext cx="2507883" cy="3319406"/>
          </a:xfrm>
          <a:custGeom>
            <a:avLst/>
            <a:gdLst>
              <a:gd name="connsiteX0" fmla="*/ 0 w 2501900"/>
              <a:gd name="connsiteY0" fmla="*/ 0 h 3319406"/>
              <a:gd name="connsiteX1" fmla="*/ 2501900 w 2501900"/>
              <a:gd name="connsiteY1" fmla="*/ 0 h 3319406"/>
              <a:gd name="connsiteX2" fmla="*/ 2501900 w 2501900"/>
              <a:gd name="connsiteY2" fmla="*/ 3319406 h 3319406"/>
              <a:gd name="connsiteX3" fmla="*/ 0 w 2501900"/>
              <a:gd name="connsiteY3" fmla="*/ 3319406 h 3319406"/>
              <a:gd name="connsiteX4" fmla="*/ 0 w 2501900"/>
              <a:gd name="connsiteY4" fmla="*/ 0 h 3319406"/>
              <a:gd name="connsiteX0" fmla="*/ 2646 w 2504546"/>
              <a:gd name="connsiteY0" fmla="*/ 0 h 3319406"/>
              <a:gd name="connsiteX1" fmla="*/ 2504546 w 2504546"/>
              <a:gd name="connsiteY1" fmla="*/ 0 h 3319406"/>
              <a:gd name="connsiteX2" fmla="*/ 2504546 w 2504546"/>
              <a:gd name="connsiteY2" fmla="*/ 3319406 h 3319406"/>
              <a:gd name="connsiteX3" fmla="*/ 2646 w 2504546"/>
              <a:gd name="connsiteY3" fmla="*/ 3319406 h 3319406"/>
              <a:gd name="connsiteX4" fmla="*/ 0 w 2504546"/>
              <a:gd name="connsiteY4" fmla="*/ 1467963 h 3319406"/>
              <a:gd name="connsiteX5" fmla="*/ 2646 w 2504546"/>
              <a:gd name="connsiteY5"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3337 w 2507883"/>
              <a:gd name="connsiteY5" fmla="*/ 1467963 h 3319406"/>
              <a:gd name="connsiteX6" fmla="*/ 5983 w 2507883"/>
              <a:gd name="connsiteY6" fmla="*/ 0 h 3319406"/>
              <a:gd name="connsiteX0" fmla="*/ 9402 w 2511302"/>
              <a:gd name="connsiteY0" fmla="*/ 0 h 3319406"/>
              <a:gd name="connsiteX1" fmla="*/ 2511302 w 2511302"/>
              <a:gd name="connsiteY1" fmla="*/ 0 h 3319406"/>
              <a:gd name="connsiteX2" fmla="*/ 2511302 w 2511302"/>
              <a:gd name="connsiteY2" fmla="*/ 3319406 h 3319406"/>
              <a:gd name="connsiteX3" fmla="*/ 9402 w 2511302"/>
              <a:gd name="connsiteY3" fmla="*/ 3319406 h 3319406"/>
              <a:gd name="connsiteX4" fmla="*/ 3419 w 2511302"/>
              <a:gd name="connsiteY4" fmla="*/ 1785000 h 3319406"/>
              <a:gd name="connsiteX5" fmla="*/ 83 w 2511302"/>
              <a:gd name="connsiteY5" fmla="*/ 1628150 h 3319406"/>
              <a:gd name="connsiteX6" fmla="*/ 6756 w 2511302"/>
              <a:gd name="connsiteY6" fmla="*/ 1467963 h 3319406"/>
              <a:gd name="connsiteX7" fmla="*/ 9402 w 2511302"/>
              <a:gd name="connsiteY7" fmla="*/ 0 h 3319406"/>
              <a:gd name="connsiteX0" fmla="*/ 5995 w 2507895"/>
              <a:gd name="connsiteY0" fmla="*/ 0 h 3319406"/>
              <a:gd name="connsiteX1" fmla="*/ 2507895 w 2507895"/>
              <a:gd name="connsiteY1" fmla="*/ 0 h 3319406"/>
              <a:gd name="connsiteX2" fmla="*/ 2507895 w 2507895"/>
              <a:gd name="connsiteY2" fmla="*/ 3319406 h 3319406"/>
              <a:gd name="connsiteX3" fmla="*/ 5995 w 2507895"/>
              <a:gd name="connsiteY3" fmla="*/ 3319406 h 3319406"/>
              <a:gd name="connsiteX4" fmla="*/ 12 w 2507895"/>
              <a:gd name="connsiteY4" fmla="*/ 1785000 h 3319406"/>
              <a:gd name="connsiteX5" fmla="*/ 156863 w 2507895"/>
              <a:gd name="connsiteY5" fmla="*/ 1638161 h 3319406"/>
              <a:gd name="connsiteX6" fmla="*/ 3349 w 2507895"/>
              <a:gd name="connsiteY6" fmla="*/ 1467963 h 3319406"/>
              <a:gd name="connsiteX7" fmla="*/ 5995 w 2507895"/>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6851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6851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3514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60189 w 2507883"/>
              <a:gd name="connsiteY5" fmla="*/ 1628150 h 3319406"/>
              <a:gd name="connsiteX6" fmla="*/ 3337 w 2507883"/>
              <a:gd name="connsiteY6" fmla="*/ 1467963 h 3319406"/>
              <a:gd name="connsiteX7" fmla="*/ 5983 w 2507883"/>
              <a:gd name="connsiteY7" fmla="*/ 0 h 3319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07883" h="3319406">
                <a:moveTo>
                  <a:pt x="5983" y="0"/>
                </a:moveTo>
                <a:lnTo>
                  <a:pt x="2507883" y="0"/>
                </a:lnTo>
                <a:lnTo>
                  <a:pt x="2507883" y="3319406"/>
                </a:lnTo>
                <a:lnTo>
                  <a:pt x="5983" y="3319406"/>
                </a:lnTo>
                <a:cubicBezTo>
                  <a:pt x="3989" y="2807937"/>
                  <a:pt x="1994" y="2296469"/>
                  <a:pt x="0" y="1785000"/>
                </a:cubicBezTo>
                <a:lnTo>
                  <a:pt x="160189" y="1628150"/>
                </a:lnTo>
                <a:lnTo>
                  <a:pt x="3337" y="1467963"/>
                </a:lnTo>
                <a:lnTo>
                  <a:pt x="5983" y="0"/>
                </a:lnTo>
                <a:close/>
              </a:path>
            </a:pathLst>
          </a:custGeom>
          <a:noFill/>
          <a:ln>
            <a:solidFill>
              <a:srgbClr val="DC291E"/>
            </a:solidFill>
          </a:ln>
        </p:spPr>
        <p:txBody>
          <a:bodyPr lIns="360000" tIns="900000" rIns="324000" bIns="0" anchor="t" anchorCtr="0">
            <a:normAutofit/>
          </a:bodyPr>
          <a:lstStyle>
            <a:lvl1pPr marL="0" indent="0" algn="l" defTabSz="914400" rtl="0" eaLnBrk="1" latinLnBrk="0" hangingPunct="1">
              <a:lnSpc>
                <a:spcPts val="1300"/>
              </a:lnSpc>
              <a:spcBef>
                <a:spcPts val="0"/>
              </a:spcBef>
              <a:buFont typeface="Arial" panose="020B0604020202020204" pitchFamily="34" charset="0"/>
              <a:buNone/>
              <a:defRPr sz="1100" kern="1200" spc="0" baseline="0">
                <a:solidFill>
                  <a:srgbClr val="FBE7E5">
                    <a:alpha val="50196"/>
                  </a:srgbClr>
                </a:solidFill>
                <a:latin typeface="Proxima Soft Light" panose="0200050603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NZ"/>
              <a:t> </a:t>
            </a:r>
          </a:p>
        </p:txBody>
      </p:sp>
      <p:sp>
        <p:nvSpPr>
          <p:cNvPr id="13" name="Slide Number Placeholder 5">
            <a:extLst>
              <a:ext uri="{FF2B5EF4-FFF2-40B4-BE49-F238E27FC236}">
                <a16:creationId xmlns:a16="http://schemas.microsoft.com/office/drawing/2014/main" id="{3B05E94F-A543-F0A3-03C6-60A2B000F4FD}"/>
              </a:ext>
            </a:extLst>
          </p:cNvPr>
          <p:cNvSpPr>
            <a:spLocks noGrp="1"/>
          </p:cNvSpPr>
          <p:nvPr>
            <p:ph type="sldNum" sz="quarter" idx="12"/>
          </p:nvPr>
        </p:nvSpPr>
        <p:spPr>
          <a:xfrm>
            <a:off x="505929" y="6392289"/>
            <a:ext cx="352425" cy="365125"/>
          </a:xfrm>
        </p:spPr>
        <p:txBody>
          <a:bodyPr/>
          <a:lstStyle/>
          <a:p>
            <a:fld id="{2A0E3C57-1810-4614-801E-EEC8BF8B98FA}" type="slidenum">
              <a:rPr lang="en-NZ" smtClean="0"/>
              <a:t>‹#›</a:t>
            </a:fld>
            <a:endParaRPr lang="en-NZ"/>
          </a:p>
        </p:txBody>
      </p:sp>
      <p:pic>
        <p:nvPicPr>
          <p:cNvPr id="22" name="Picture 21" descr="A red and black sign with a leaf and a black background&#10;&#10;Description automatically generated">
            <a:extLst>
              <a:ext uri="{FF2B5EF4-FFF2-40B4-BE49-F238E27FC236}">
                <a16:creationId xmlns:a16="http://schemas.microsoft.com/office/drawing/2014/main" id="{BC8606F5-ADFF-F683-F89C-E999E04E4DC4}"/>
              </a:ext>
            </a:extLst>
          </p:cNvPr>
          <p:cNvPicPr>
            <a:picLocks noChangeAspect="1"/>
          </p:cNvPicPr>
          <p:nvPr userDrawn="1"/>
        </p:nvPicPr>
        <p:blipFill>
          <a:blip r:embed="rId2"/>
          <a:stretch>
            <a:fillRect/>
          </a:stretch>
        </p:blipFill>
        <p:spPr>
          <a:xfrm>
            <a:off x="10923103" y="5551018"/>
            <a:ext cx="858079" cy="1306982"/>
          </a:xfrm>
          <a:prstGeom prst="rect">
            <a:avLst/>
          </a:prstGeom>
        </p:spPr>
      </p:pic>
      <p:sp>
        <p:nvSpPr>
          <p:cNvPr id="14" name="Text Placeholder 13">
            <a:extLst>
              <a:ext uri="{FF2B5EF4-FFF2-40B4-BE49-F238E27FC236}">
                <a16:creationId xmlns:a16="http://schemas.microsoft.com/office/drawing/2014/main" id="{7D790D29-55D8-FD36-D946-BBC607D0F563}"/>
              </a:ext>
            </a:extLst>
          </p:cNvPr>
          <p:cNvSpPr>
            <a:spLocks noGrp="1"/>
          </p:cNvSpPr>
          <p:nvPr>
            <p:ph type="body" sz="quarter" idx="17" hasCustomPrompt="1"/>
          </p:nvPr>
        </p:nvSpPr>
        <p:spPr>
          <a:xfrm>
            <a:off x="580713" y="579555"/>
            <a:ext cx="11063287" cy="661987"/>
          </a:xfrm>
        </p:spPr>
        <p:txBody>
          <a:bodyPr/>
          <a:lstStyle>
            <a:lvl1pPr marL="0" indent="0">
              <a:buFontTx/>
              <a:buNone/>
              <a:defRPr sz="3600" b="1" i="0">
                <a:solidFill>
                  <a:srgbClr val="28294E"/>
                </a:solidFill>
                <a:latin typeface="Proxima Soft Semibold" panose="02000506030000020004" pitchFamily="2" charset="0"/>
              </a:defRPr>
            </a:lvl1pPr>
            <a:lvl2pPr marL="457200" indent="0">
              <a:buFontTx/>
              <a:buNone/>
              <a:defRPr b="1" i="0">
                <a:solidFill>
                  <a:srgbClr val="28294E"/>
                </a:solidFill>
                <a:latin typeface="Proxima Soft Semibold" panose="02000506030000020004" pitchFamily="2" charset="0"/>
              </a:defRPr>
            </a:lvl2pPr>
            <a:lvl3pPr marL="914400" indent="0">
              <a:buFontTx/>
              <a:buNone/>
              <a:defRPr b="1" i="0">
                <a:solidFill>
                  <a:srgbClr val="28294E"/>
                </a:solidFill>
                <a:latin typeface="Proxima Soft Semibold" panose="02000506030000020004" pitchFamily="2" charset="0"/>
              </a:defRPr>
            </a:lvl3pPr>
            <a:lvl4pPr marL="1371600" indent="0">
              <a:buFontTx/>
              <a:buNone/>
              <a:defRPr b="1" i="0">
                <a:solidFill>
                  <a:srgbClr val="28294E"/>
                </a:solidFill>
                <a:latin typeface="Proxima Soft Semibold" panose="02000506030000020004" pitchFamily="2" charset="0"/>
              </a:defRPr>
            </a:lvl4pPr>
            <a:lvl5pPr marL="1828800" indent="0">
              <a:buFontTx/>
              <a:buNone/>
              <a:defRPr b="1" i="0">
                <a:solidFill>
                  <a:srgbClr val="28294E"/>
                </a:solidFill>
                <a:latin typeface="Proxima Soft Semibold" panose="02000506030000020004" pitchFamily="2" charset="0"/>
              </a:defRPr>
            </a:lvl5pPr>
          </a:lstStyle>
          <a:p>
            <a:pPr lvl="0"/>
            <a:r>
              <a:rPr lang="en-GB" dirty="0"/>
              <a:t>Click to edit headline</a:t>
            </a:r>
          </a:p>
          <a:p>
            <a:pPr lvl="1"/>
            <a:endParaRPr lang="en-US" dirty="0"/>
          </a:p>
        </p:txBody>
      </p:sp>
      <p:sp>
        <p:nvSpPr>
          <p:cNvPr id="7" name="Text Placeholder 6">
            <a:extLst>
              <a:ext uri="{FF2B5EF4-FFF2-40B4-BE49-F238E27FC236}">
                <a16:creationId xmlns:a16="http://schemas.microsoft.com/office/drawing/2014/main" id="{E036AB0A-E53C-1BA2-61C7-CBF9867F3959}"/>
              </a:ext>
            </a:extLst>
          </p:cNvPr>
          <p:cNvSpPr>
            <a:spLocks noGrp="1"/>
          </p:cNvSpPr>
          <p:nvPr>
            <p:ph type="body" sz="quarter" idx="18"/>
          </p:nvPr>
        </p:nvSpPr>
        <p:spPr>
          <a:xfrm>
            <a:off x="957902" y="2146851"/>
            <a:ext cx="2222620" cy="3031435"/>
          </a:xfrm>
        </p:spPr>
        <p:txBody>
          <a:bodyPr>
            <a:noAutofit/>
          </a:bodyPr>
          <a:lstStyle>
            <a:lvl1pPr marL="0" indent="0">
              <a:buFontTx/>
              <a:buNone/>
              <a:defRPr sz="1400" b="1" i="0">
                <a:solidFill>
                  <a:srgbClr val="28294E"/>
                </a:solidFill>
                <a:latin typeface="Proxima Soft" panose="02000506030000020004" pitchFamily="2" charset="0"/>
              </a:defRPr>
            </a:lvl1pPr>
            <a:lvl2pPr marL="0" indent="0">
              <a:buFontTx/>
              <a:buNone/>
              <a:defRPr sz="1200">
                <a:solidFill>
                  <a:srgbClr val="28294E"/>
                </a:solidFill>
                <a:latin typeface="Proxima Soft" panose="02000506030000020004" pitchFamily="2" charset="0"/>
              </a:defRPr>
            </a:lvl2pPr>
            <a:lvl3pPr marL="914400" indent="0">
              <a:buFontTx/>
              <a:buNone/>
              <a:defRPr sz="1000">
                <a:solidFill>
                  <a:srgbClr val="28294E"/>
                </a:solidFill>
                <a:latin typeface="Proxima Soft" panose="02000506030000020004" pitchFamily="2" charset="0"/>
              </a:defRPr>
            </a:lvl3pPr>
            <a:lvl4pPr marL="1371600" indent="0">
              <a:buFontTx/>
              <a:buNone/>
              <a:defRPr sz="1000">
                <a:solidFill>
                  <a:srgbClr val="28294E"/>
                </a:solidFill>
                <a:latin typeface="Proxima Soft" panose="02000506030000020004" pitchFamily="2" charset="0"/>
              </a:defRPr>
            </a:lvl4pPr>
            <a:lvl5pPr marL="1828800" indent="0">
              <a:buFontTx/>
              <a:buNone/>
              <a:defRPr sz="1000">
                <a:solidFill>
                  <a:srgbClr val="28294E"/>
                </a:solidFill>
                <a:latin typeface="Proxima Soft" panose="02000506030000020004" pitchFamily="2" charset="0"/>
              </a:defRPr>
            </a:lvl5pPr>
          </a:lstStyle>
          <a:p>
            <a:pPr lvl="0"/>
            <a:r>
              <a:rPr lang="en-US"/>
              <a:t>Click to edit Master text styles</a:t>
            </a:r>
          </a:p>
          <a:p>
            <a:pPr lvl="1"/>
            <a:r>
              <a:rPr lang="en-US"/>
              <a:t>Second level</a:t>
            </a:r>
          </a:p>
        </p:txBody>
      </p:sp>
      <p:sp>
        <p:nvSpPr>
          <p:cNvPr id="12" name="Text Placeholder 6">
            <a:extLst>
              <a:ext uri="{FF2B5EF4-FFF2-40B4-BE49-F238E27FC236}">
                <a16:creationId xmlns:a16="http://schemas.microsoft.com/office/drawing/2014/main" id="{C98530F0-BDBE-4E34-01B9-C1F458C0C0F2}"/>
              </a:ext>
            </a:extLst>
          </p:cNvPr>
          <p:cNvSpPr>
            <a:spLocks noGrp="1"/>
          </p:cNvSpPr>
          <p:nvPr>
            <p:ph type="body" sz="quarter" idx="19"/>
          </p:nvPr>
        </p:nvSpPr>
        <p:spPr>
          <a:xfrm>
            <a:off x="3687417" y="2150163"/>
            <a:ext cx="2141274" cy="3031435"/>
          </a:xfrm>
        </p:spPr>
        <p:txBody>
          <a:bodyPr>
            <a:noAutofit/>
          </a:bodyPr>
          <a:lstStyle>
            <a:lvl1pPr marL="0" indent="0">
              <a:buFontTx/>
              <a:buNone/>
              <a:defRPr sz="1400" b="1" i="0">
                <a:solidFill>
                  <a:srgbClr val="28294E"/>
                </a:solidFill>
                <a:latin typeface="Proxima Soft" panose="02000506030000020004" pitchFamily="2" charset="0"/>
              </a:defRPr>
            </a:lvl1pPr>
            <a:lvl2pPr marL="0" indent="0">
              <a:buFontTx/>
              <a:buNone/>
              <a:defRPr sz="1200">
                <a:solidFill>
                  <a:srgbClr val="28294E"/>
                </a:solidFill>
                <a:latin typeface="Proxima Soft" panose="02000506030000020004" pitchFamily="2" charset="0"/>
              </a:defRPr>
            </a:lvl2pPr>
            <a:lvl3pPr marL="914400" indent="0">
              <a:buFontTx/>
              <a:buNone/>
              <a:defRPr sz="1000">
                <a:solidFill>
                  <a:srgbClr val="28294E"/>
                </a:solidFill>
                <a:latin typeface="Proxima Soft" panose="02000506030000020004" pitchFamily="2" charset="0"/>
              </a:defRPr>
            </a:lvl3pPr>
            <a:lvl4pPr marL="1371600" indent="0">
              <a:buFontTx/>
              <a:buNone/>
              <a:defRPr sz="1000">
                <a:solidFill>
                  <a:srgbClr val="28294E"/>
                </a:solidFill>
                <a:latin typeface="Proxima Soft" panose="02000506030000020004" pitchFamily="2" charset="0"/>
              </a:defRPr>
            </a:lvl4pPr>
            <a:lvl5pPr marL="1828800" indent="0">
              <a:buFontTx/>
              <a:buNone/>
              <a:defRPr sz="1000">
                <a:solidFill>
                  <a:srgbClr val="28294E"/>
                </a:solidFill>
                <a:latin typeface="Proxima Soft" panose="02000506030000020004" pitchFamily="2" charset="0"/>
              </a:defRPr>
            </a:lvl5pPr>
          </a:lstStyle>
          <a:p>
            <a:pPr lvl="0"/>
            <a:r>
              <a:rPr lang="en-US"/>
              <a:t>Click to edit Master text styles</a:t>
            </a:r>
          </a:p>
          <a:p>
            <a:pPr lvl="1"/>
            <a:r>
              <a:rPr lang="en-US"/>
              <a:t>Second level</a:t>
            </a:r>
          </a:p>
        </p:txBody>
      </p:sp>
      <p:sp>
        <p:nvSpPr>
          <p:cNvPr id="15" name="Text Placeholder 6">
            <a:extLst>
              <a:ext uri="{FF2B5EF4-FFF2-40B4-BE49-F238E27FC236}">
                <a16:creationId xmlns:a16="http://schemas.microsoft.com/office/drawing/2014/main" id="{6BB1BC44-300C-EDF1-CC53-6804A9C70A52}"/>
              </a:ext>
            </a:extLst>
          </p:cNvPr>
          <p:cNvSpPr>
            <a:spLocks noGrp="1"/>
          </p:cNvSpPr>
          <p:nvPr>
            <p:ph type="body" sz="quarter" idx="20"/>
          </p:nvPr>
        </p:nvSpPr>
        <p:spPr>
          <a:xfrm>
            <a:off x="6384234" y="2146851"/>
            <a:ext cx="2141274" cy="3031435"/>
          </a:xfrm>
        </p:spPr>
        <p:txBody>
          <a:bodyPr>
            <a:noAutofit/>
          </a:bodyPr>
          <a:lstStyle>
            <a:lvl1pPr marL="0" indent="0">
              <a:buFontTx/>
              <a:buNone/>
              <a:defRPr sz="1400" b="1" i="0">
                <a:solidFill>
                  <a:srgbClr val="28294E"/>
                </a:solidFill>
                <a:latin typeface="Proxima Soft" panose="02000506030000020004" pitchFamily="2" charset="0"/>
              </a:defRPr>
            </a:lvl1pPr>
            <a:lvl2pPr marL="0" indent="0">
              <a:buFontTx/>
              <a:buNone/>
              <a:defRPr sz="1200">
                <a:solidFill>
                  <a:srgbClr val="28294E"/>
                </a:solidFill>
                <a:latin typeface="Proxima Soft" panose="02000506030000020004" pitchFamily="2" charset="0"/>
              </a:defRPr>
            </a:lvl2pPr>
            <a:lvl3pPr marL="914400" indent="0">
              <a:buFontTx/>
              <a:buNone/>
              <a:defRPr sz="1000">
                <a:solidFill>
                  <a:srgbClr val="28294E"/>
                </a:solidFill>
                <a:latin typeface="Proxima Soft" panose="02000506030000020004" pitchFamily="2" charset="0"/>
              </a:defRPr>
            </a:lvl3pPr>
            <a:lvl4pPr marL="1371600" indent="0">
              <a:buFontTx/>
              <a:buNone/>
              <a:defRPr sz="1000">
                <a:solidFill>
                  <a:srgbClr val="28294E"/>
                </a:solidFill>
                <a:latin typeface="Proxima Soft" panose="02000506030000020004" pitchFamily="2" charset="0"/>
              </a:defRPr>
            </a:lvl4pPr>
            <a:lvl5pPr marL="1828800" indent="0">
              <a:buFontTx/>
              <a:buNone/>
              <a:defRPr sz="1000">
                <a:solidFill>
                  <a:srgbClr val="28294E"/>
                </a:solidFill>
                <a:latin typeface="Proxima Soft" panose="02000506030000020004" pitchFamily="2" charset="0"/>
              </a:defRPr>
            </a:lvl5pPr>
          </a:lstStyle>
          <a:p>
            <a:pPr lvl="0"/>
            <a:r>
              <a:rPr lang="en-US"/>
              <a:t>Click to edit Master text styles</a:t>
            </a:r>
          </a:p>
          <a:p>
            <a:pPr lvl="1"/>
            <a:r>
              <a:rPr lang="en-US"/>
              <a:t>Second level</a:t>
            </a:r>
          </a:p>
        </p:txBody>
      </p:sp>
      <p:sp>
        <p:nvSpPr>
          <p:cNvPr id="16" name="Text Placeholder 6">
            <a:extLst>
              <a:ext uri="{FF2B5EF4-FFF2-40B4-BE49-F238E27FC236}">
                <a16:creationId xmlns:a16="http://schemas.microsoft.com/office/drawing/2014/main" id="{B9EB4ADA-DACA-C6E4-2E50-832BF04DF107}"/>
              </a:ext>
            </a:extLst>
          </p:cNvPr>
          <p:cNvSpPr>
            <a:spLocks noGrp="1"/>
          </p:cNvSpPr>
          <p:nvPr>
            <p:ph type="body" sz="quarter" idx="21"/>
          </p:nvPr>
        </p:nvSpPr>
        <p:spPr>
          <a:xfrm>
            <a:off x="9018104" y="2146851"/>
            <a:ext cx="2141274" cy="3031435"/>
          </a:xfrm>
        </p:spPr>
        <p:txBody>
          <a:bodyPr>
            <a:noAutofit/>
          </a:bodyPr>
          <a:lstStyle>
            <a:lvl1pPr marL="0" indent="0">
              <a:buFontTx/>
              <a:buNone/>
              <a:defRPr sz="1400" b="1" i="0">
                <a:solidFill>
                  <a:srgbClr val="28294E"/>
                </a:solidFill>
                <a:latin typeface="Proxima Soft" panose="02000506030000020004" pitchFamily="2" charset="0"/>
              </a:defRPr>
            </a:lvl1pPr>
            <a:lvl2pPr marL="0" indent="0">
              <a:buFontTx/>
              <a:buNone/>
              <a:defRPr sz="1200">
                <a:solidFill>
                  <a:srgbClr val="28294E"/>
                </a:solidFill>
                <a:latin typeface="Proxima Soft" panose="02000506030000020004" pitchFamily="2" charset="0"/>
              </a:defRPr>
            </a:lvl2pPr>
            <a:lvl3pPr marL="914400" indent="0">
              <a:buFontTx/>
              <a:buNone/>
              <a:defRPr sz="1000">
                <a:solidFill>
                  <a:srgbClr val="28294E"/>
                </a:solidFill>
                <a:latin typeface="Proxima Soft" panose="02000506030000020004" pitchFamily="2" charset="0"/>
              </a:defRPr>
            </a:lvl3pPr>
            <a:lvl4pPr marL="1371600" indent="0">
              <a:buFontTx/>
              <a:buNone/>
              <a:defRPr sz="1000">
                <a:solidFill>
                  <a:srgbClr val="28294E"/>
                </a:solidFill>
                <a:latin typeface="Proxima Soft" panose="02000506030000020004" pitchFamily="2" charset="0"/>
              </a:defRPr>
            </a:lvl4pPr>
            <a:lvl5pPr marL="1828800" indent="0">
              <a:buFontTx/>
              <a:buNone/>
              <a:defRPr sz="1000">
                <a:solidFill>
                  <a:srgbClr val="28294E"/>
                </a:solidFill>
                <a:latin typeface="Proxima Soft" panose="02000506030000020004" pitchFamily="2" charset="0"/>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845792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 lon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2E98B58E-AB38-D11B-CC33-B6E0D5C07CD5}"/>
              </a:ext>
            </a:extLst>
          </p:cNvPr>
          <p:cNvSpPr txBox="1">
            <a:spLocks/>
          </p:cNvSpPr>
          <p:nvPr userDrawn="1"/>
        </p:nvSpPr>
        <p:spPr>
          <a:xfrm>
            <a:off x="580713" y="1534515"/>
            <a:ext cx="2406552" cy="4329571"/>
          </a:xfrm>
          <a:prstGeom prst="rect">
            <a:avLst/>
          </a:prstGeom>
          <a:noFill/>
          <a:ln>
            <a:solidFill>
              <a:srgbClr val="DC291E"/>
            </a:solidFill>
          </a:ln>
        </p:spPr>
        <p:txBody>
          <a:bodyPr lIns="360000" tIns="900000" rIns="324000" bIns="0" anchor="t" anchorCtr="0">
            <a:normAutofit/>
          </a:bodyPr>
          <a:lstStyle>
            <a:lvl1pPr marL="0" indent="0" algn="l" defTabSz="914400" rtl="0" eaLnBrk="1" latinLnBrk="0" hangingPunct="1">
              <a:lnSpc>
                <a:spcPts val="1300"/>
              </a:lnSpc>
              <a:spcBef>
                <a:spcPts val="0"/>
              </a:spcBef>
              <a:buFont typeface="Arial" panose="020B0604020202020204" pitchFamily="34" charset="0"/>
              <a:buNone/>
              <a:defRPr sz="1100" kern="1200" spc="0" baseline="0">
                <a:solidFill>
                  <a:schemeClr val="tx1"/>
                </a:solidFill>
                <a:latin typeface="Proxima Soft Light" panose="0200050603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 </a:t>
            </a:r>
            <a:endParaRPr lang="en-NZ"/>
          </a:p>
        </p:txBody>
      </p:sp>
      <p:sp>
        <p:nvSpPr>
          <p:cNvPr id="9" name="Text Placeholder 7">
            <a:extLst>
              <a:ext uri="{FF2B5EF4-FFF2-40B4-BE49-F238E27FC236}">
                <a16:creationId xmlns:a16="http://schemas.microsoft.com/office/drawing/2014/main" id="{80C30068-703E-5F43-3493-1A1723DCC0A6}"/>
              </a:ext>
            </a:extLst>
          </p:cNvPr>
          <p:cNvSpPr txBox="1">
            <a:spLocks/>
          </p:cNvSpPr>
          <p:nvPr userDrawn="1"/>
        </p:nvSpPr>
        <p:spPr>
          <a:xfrm>
            <a:off x="3223899" y="1534515"/>
            <a:ext cx="2412307" cy="4329571"/>
          </a:xfrm>
          <a:custGeom>
            <a:avLst/>
            <a:gdLst>
              <a:gd name="connsiteX0" fmla="*/ 0 w 2501900"/>
              <a:gd name="connsiteY0" fmla="*/ 0 h 3319406"/>
              <a:gd name="connsiteX1" fmla="*/ 2501900 w 2501900"/>
              <a:gd name="connsiteY1" fmla="*/ 0 h 3319406"/>
              <a:gd name="connsiteX2" fmla="*/ 2501900 w 2501900"/>
              <a:gd name="connsiteY2" fmla="*/ 3319406 h 3319406"/>
              <a:gd name="connsiteX3" fmla="*/ 0 w 2501900"/>
              <a:gd name="connsiteY3" fmla="*/ 3319406 h 3319406"/>
              <a:gd name="connsiteX4" fmla="*/ 0 w 2501900"/>
              <a:gd name="connsiteY4" fmla="*/ 0 h 3319406"/>
              <a:gd name="connsiteX0" fmla="*/ 2646 w 2504546"/>
              <a:gd name="connsiteY0" fmla="*/ 0 h 3319406"/>
              <a:gd name="connsiteX1" fmla="*/ 2504546 w 2504546"/>
              <a:gd name="connsiteY1" fmla="*/ 0 h 3319406"/>
              <a:gd name="connsiteX2" fmla="*/ 2504546 w 2504546"/>
              <a:gd name="connsiteY2" fmla="*/ 3319406 h 3319406"/>
              <a:gd name="connsiteX3" fmla="*/ 2646 w 2504546"/>
              <a:gd name="connsiteY3" fmla="*/ 3319406 h 3319406"/>
              <a:gd name="connsiteX4" fmla="*/ 0 w 2504546"/>
              <a:gd name="connsiteY4" fmla="*/ 1467963 h 3319406"/>
              <a:gd name="connsiteX5" fmla="*/ 2646 w 2504546"/>
              <a:gd name="connsiteY5"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3337 w 2507883"/>
              <a:gd name="connsiteY5" fmla="*/ 1467963 h 3319406"/>
              <a:gd name="connsiteX6" fmla="*/ 5983 w 2507883"/>
              <a:gd name="connsiteY6" fmla="*/ 0 h 3319406"/>
              <a:gd name="connsiteX0" fmla="*/ 9402 w 2511302"/>
              <a:gd name="connsiteY0" fmla="*/ 0 h 3319406"/>
              <a:gd name="connsiteX1" fmla="*/ 2511302 w 2511302"/>
              <a:gd name="connsiteY1" fmla="*/ 0 h 3319406"/>
              <a:gd name="connsiteX2" fmla="*/ 2511302 w 2511302"/>
              <a:gd name="connsiteY2" fmla="*/ 3319406 h 3319406"/>
              <a:gd name="connsiteX3" fmla="*/ 9402 w 2511302"/>
              <a:gd name="connsiteY3" fmla="*/ 3319406 h 3319406"/>
              <a:gd name="connsiteX4" fmla="*/ 3419 w 2511302"/>
              <a:gd name="connsiteY4" fmla="*/ 1785000 h 3319406"/>
              <a:gd name="connsiteX5" fmla="*/ 83 w 2511302"/>
              <a:gd name="connsiteY5" fmla="*/ 1628150 h 3319406"/>
              <a:gd name="connsiteX6" fmla="*/ 6756 w 2511302"/>
              <a:gd name="connsiteY6" fmla="*/ 1467963 h 3319406"/>
              <a:gd name="connsiteX7" fmla="*/ 9402 w 2511302"/>
              <a:gd name="connsiteY7" fmla="*/ 0 h 3319406"/>
              <a:gd name="connsiteX0" fmla="*/ 5995 w 2507895"/>
              <a:gd name="connsiteY0" fmla="*/ 0 h 3319406"/>
              <a:gd name="connsiteX1" fmla="*/ 2507895 w 2507895"/>
              <a:gd name="connsiteY1" fmla="*/ 0 h 3319406"/>
              <a:gd name="connsiteX2" fmla="*/ 2507895 w 2507895"/>
              <a:gd name="connsiteY2" fmla="*/ 3319406 h 3319406"/>
              <a:gd name="connsiteX3" fmla="*/ 5995 w 2507895"/>
              <a:gd name="connsiteY3" fmla="*/ 3319406 h 3319406"/>
              <a:gd name="connsiteX4" fmla="*/ 12 w 2507895"/>
              <a:gd name="connsiteY4" fmla="*/ 1785000 h 3319406"/>
              <a:gd name="connsiteX5" fmla="*/ 156863 w 2507895"/>
              <a:gd name="connsiteY5" fmla="*/ 1638161 h 3319406"/>
              <a:gd name="connsiteX6" fmla="*/ 3349 w 2507895"/>
              <a:gd name="connsiteY6" fmla="*/ 1467963 h 3319406"/>
              <a:gd name="connsiteX7" fmla="*/ 5995 w 2507895"/>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6851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6851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3514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60189 w 2507883"/>
              <a:gd name="connsiteY5" fmla="*/ 1628150 h 3319406"/>
              <a:gd name="connsiteX6" fmla="*/ 3337 w 2507883"/>
              <a:gd name="connsiteY6" fmla="*/ 1467963 h 3319406"/>
              <a:gd name="connsiteX7" fmla="*/ 5983 w 2507883"/>
              <a:gd name="connsiteY7" fmla="*/ 0 h 3319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07883" h="3319406">
                <a:moveTo>
                  <a:pt x="5983" y="0"/>
                </a:moveTo>
                <a:lnTo>
                  <a:pt x="2507883" y="0"/>
                </a:lnTo>
                <a:lnTo>
                  <a:pt x="2507883" y="3319406"/>
                </a:lnTo>
                <a:lnTo>
                  <a:pt x="5983" y="3319406"/>
                </a:lnTo>
                <a:cubicBezTo>
                  <a:pt x="3989" y="2807937"/>
                  <a:pt x="1994" y="2296469"/>
                  <a:pt x="0" y="1785000"/>
                </a:cubicBezTo>
                <a:lnTo>
                  <a:pt x="160189" y="1628150"/>
                </a:lnTo>
                <a:lnTo>
                  <a:pt x="3337" y="1467963"/>
                </a:lnTo>
                <a:lnTo>
                  <a:pt x="5983" y="0"/>
                </a:lnTo>
                <a:close/>
              </a:path>
            </a:pathLst>
          </a:custGeom>
          <a:noFill/>
          <a:ln>
            <a:solidFill>
              <a:srgbClr val="DC291E"/>
            </a:solidFill>
          </a:ln>
        </p:spPr>
        <p:txBody>
          <a:bodyPr lIns="360000" tIns="900000" rIns="324000" bIns="0" anchor="t" anchorCtr="0">
            <a:normAutofit/>
          </a:bodyPr>
          <a:lstStyle>
            <a:lvl1pPr marL="0" indent="0" algn="l" defTabSz="914400" rtl="0" eaLnBrk="1" latinLnBrk="0" hangingPunct="1">
              <a:lnSpc>
                <a:spcPts val="1300"/>
              </a:lnSpc>
              <a:spcBef>
                <a:spcPts val="0"/>
              </a:spcBef>
              <a:buFont typeface="Arial" panose="020B0604020202020204" pitchFamily="34" charset="0"/>
              <a:buNone/>
              <a:defRPr sz="1100" kern="1200" spc="0" baseline="0">
                <a:solidFill>
                  <a:srgbClr val="DCE7F7">
                    <a:alpha val="50196"/>
                  </a:srgbClr>
                </a:solidFill>
                <a:latin typeface="Proxima Soft Light" panose="0200050603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NZ"/>
              <a:t> </a:t>
            </a:r>
          </a:p>
        </p:txBody>
      </p:sp>
      <p:sp>
        <p:nvSpPr>
          <p:cNvPr id="10" name="Text Placeholder 7">
            <a:extLst>
              <a:ext uri="{FF2B5EF4-FFF2-40B4-BE49-F238E27FC236}">
                <a16:creationId xmlns:a16="http://schemas.microsoft.com/office/drawing/2014/main" id="{D4985B3F-6008-DA5B-799A-FE965669EAF3}"/>
              </a:ext>
            </a:extLst>
          </p:cNvPr>
          <p:cNvSpPr txBox="1">
            <a:spLocks/>
          </p:cNvSpPr>
          <p:nvPr userDrawn="1"/>
        </p:nvSpPr>
        <p:spPr>
          <a:xfrm>
            <a:off x="5872816" y="1534515"/>
            <a:ext cx="2412307" cy="4329571"/>
          </a:xfrm>
          <a:custGeom>
            <a:avLst/>
            <a:gdLst>
              <a:gd name="connsiteX0" fmla="*/ 0 w 2501900"/>
              <a:gd name="connsiteY0" fmla="*/ 0 h 3319406"/>
              <a:gd name="connsiteX1" fmla="*/ 2501900 w 2501900"/>
              <a:gd name="connsiteY1" fmla="*/ 0 h 3319406"/>
              <a:gd name="connsiteX2" fmla="*/ 2501900 w 2501900"/>
              <a:gd name="connsiteY2" fmla="*/ 3319406 h 3319406"/>
              <a:gd name="connsiteX3" fmla="*/ 0 w 2501900"/>
              <a:gd name="connsiteY3" fmla="*/ 3319406 h 3319406"/>
              <a:gd name="connsiteX4" fmla="*/ 0 w 2501900"/>
              <a:gd name="connsiteY4" fmla="*/ 0 h 3319406"/>
              <a:gd name="connsiteX0" fmla="*/ 2646 w 2504546"/>
              <a:gd name="connsiteY0" fmla="*/ 0 h 3319406"/>
              <a:gd name="connsiteX1" fmla="*/ 2504546 w 2504546"/>
              <a:gd name="connsiteY1" fmla="*/ 0 h 3319406"/>
              <a:gd name="connsiteX2" fmla="*/ 2504546 w 2504546"/>
              <a:gd name="connsiteY2" fmla="*/ 3319406 h 3319406"/>
              <a:gd name="connsiteX3" fmla="*/ 2646 w 2504546"/>
              <a:gd name="connsiteY3" fmla="*/ 3319406 h 3319406"/>
              <a:gd name="connsiteX4" fmla="*/ 0 w 2504546"/>
              <a:gd name="connsiteY4" fmla="*/ 1467963 h 3319406"/>
              <a:gd name="connsiteX5" fmla="*/ 2646 w 2504546"/>
              <a:gd name="connsiteY5"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3337 w 2507883"/>
              <a:gd name="connsiteY5" fmla="*/ 1467963 h 3319406"/>
              <a:gd name="connsiteX6" fmla="*/ 5983 w 2507883"/>
              <a:gd name="connsiteY6" fmla="*/ 0 h 3319406"/>
              <a:gd name="connsiteX0" fmla="*/ 9402 w 2511302"/>
              <a:gd name="connsiteY0" fmla="*/ 0 h 3319406"/>
              <a:gd name="connsiteX1" fmla="*/ 2511302 w 2511302"/>
              <a:gd name="connsiteY1" fmla="*/ 0 h 3319406"/>
              <a:gd name="connsiteX2" fmla="*/ 2511302 w 2511302"/>
              <a:gd name="connsiteY2" fmla="*/ 3319406 h 3319406"/>
              <a:gd name="connsiteX3" fmla="*/ 9402 w 2511302"/>
              <a:gd name="connsiteY3" fmla="*/ 3319406 h 3319406"/>
              <a:gd name="connsiteX4" fmla="*/ 3419 w 2511302"/>
              <a:gd name="connsiteY4" fmla="*/ 1785000 h 3319406"/>
              <a:gd name="connsiteX5" fmla="*/ 83 w 2511302"/>
              <a:gd name="connsiteY5" fmla="*/ 1628150 h 3319406"/>
              <a:gd name="connsiteX6" fmla="*/ 6756 w 2511302"/>
              <a:gd name="connsiteY6" fmla="*/ 1467963 h 3319406"/>
              <a:gd name="connsiteX7" fmla="*/ 9402 w 2511302"/>
              <a:gd name="connsiteY7" fmla="*/ 0 h 3319406"/>
              <a:gd name="connsiteX0" fmla="*/ 5995 w 2507895"/>
              <a:gd name="connsiteY0" fmla="*/ 0 h 3319406"/>
              <a:gd name="connsiteX1" fmla="*/ 2507895 w 2507895"/>
              <a:gd name="connsiteY1" fmla="*/ 0 h 3319406"/>
              <a:gd name="connsiteX2" fmla="*/ 2507895 w 2507895"/>
              <a:gd name="connsiteY2" fmla="*/ 3319406 h 3319406"/>
              <a:gd name="connsiteX3" fmla="*/ 5995 w 2507895"/>
              <a:gd name="connsiteY3" fmla="*/ 3319406 h 3319406"/>
              <a:gd name="connsiteX4" fmla="*/ 12 w 2507895"/>
              <a:gd name="connsiteY4" fmla="*/ 1785000 h 3319406"/>
              <a:gd name="connsiteX5" fmla="*/ 156863 w 2507895"/>
              <a:gd name="connsiteY5" fmla="*/ 1638161 h 3319406"/>
              <a:gd name="connsiteX6" fmla="*/ 3349 w 2507895"/>
              <a:gd name="connsiteY6" fmla="*/ 1467963 h 3319406"/>
              <a:gd name="connsiteX7" fmla="*/ 5995 w 2507895"/>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6851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6851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3514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60189 w 2507883"/>
              <a:gd name="connsiteY5" fmla="*/ 1628150 h 3319406"/>
              <a:gd name="connsiteX6" fmla="*/ 3337 w 2507883"/>
              <a:gd name="connsiteY6" fmla="*/ 1467963 h 3319406"/>
              <a:gd name="connsiteX7" fmla="*/ 5983 w 2507883"/>
              <a:gd name="connsiteY7" fmla="*/ 0 h 3319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07883" h="3319406">
                <a:moveTo>
                  <a:pt x="5983" y="0"/>
                </a:moveTo>
                <a:lnTo>
                  <a:pt x="2507883" y="0"/>
                </a:lnTo>
                <a:lnTo>
                  <a:pt x="2507883" y="3319406"/>
                </a:lnTo>
                <a:lnTo>
                  <a:pt x="5983" y="3319406"/>
                </a:lnTo>
                <a:cubicBezTo>
                  <a:pt x="3989" y="2807937"/>
                  <a:pt x="1994" y="2296469"/>
                  <a:pt x="0" y="1785000"/>
                </a:cubicBezTo>
                <a:lnTo>
                  <a:pt x="160189" y="1628150"/>
                </a:lnTo>
                <a:lnTo>
                  <a:pt x="3337" y="1467963"/>
                </a:lnTo>
                <a:lnTo>
                  <a:pt x="5983" y="0"/>
                </a:lnTo>
                <a:close/>
              </a:path>
            </a:pathLst>
          </a:custGeom>
          <a:noFill/>
          <a:ln>
            <a:solidFill>
              <a:srgbClr val="DC291E"/>
            </a:solidFill>
          </a:ln>
        </p:spPr>
        <p:txBody>
          <a:bodyPr lIns="360000" tIns="900000" rIns="324000" bIns="0" anchor="t" anchorCtr="0">
            <a:normAutofit/>
          </a:bodyPr>
          <a:lstStyle>
            <a:lvl1pPr marL="0" indent="0" algn="l" defTabSz="914400" rtl="0" eaLnBrk="1" latinLnBrk="0" hangingPunct="1">
              <a:lnSpc>
                <a:spcPts val="1300"/>
              </a:lnSpc>
              <a:spcBef>
                <a:spcPts val="0"/>
              </a:spcBef>
              <a:buFont typeface="Arial" panose="020B0604020202020204" pitchFamily="34" charset="0"/>
              <a:buNone/>
              <a:defRPr sz="1100" kern="1200" spc="0" baseline="0">
                <a:solidFill>
                  <a:srgbClr val="FFF2C8">
                    <a:alpha val="50196"/>
                  </a:srgbClr>
                </a:solidFill>
                <a:latin typeface="Proxima Soft Light" panose="0200050603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NZ"/>
              <a:t> </a:t>
            </a:r>
          </a:p>
        </p:txBody>
      </p:sp>
      <p:sp>
        <p:nvSpPr>
          <p:cNvPr id="11" name="Text Placeholder 7">
            <a:extLst>
              <a:ext uri="{FF2B5EF4-FFF2-40B4-BE49-F238E27FC236}">
                <a16:creationId xmlns:a16="http://schemas.microsoft.com/office/drawing/2014/main" id="{911A9B12-3F4F-870B-6CDC-B4812E99476F}"/>
              </a:ext>
            </a:extLst>
          </p:cNvPr>
          <p:cNvSpPr txBox="1">
            <a:spLocks/>
          </p:cNvSpPr>
          <p:nvPr userDrawn="1"/>
        </p:nvSpPr>
        <p:spPr>
          <a:xfrm>
            <a:off x="8510796" y="1534515"/>
            <a:ext cx="2412307" cy="4329571"/>
          </a:xfrm>
          <a:custGeom>
            <a:avLst/>
            <a:gdLst>
              <a:gd name="connsiteX0" fmla="*/ 0 w 2501900"/>
              <a:gd name="connsiteY0" fmla="*/ 0 h 3319406"/>
              <a:gd name="connsiteX1" fmla="*/ 2501900 w 2501900"/>
              <a:gd name="connsiteY1" fmla="*/ 0 h 3319406"/>
              <a:gd name="connsiteX2" fmla="*/ 2501900 w 2501900"/>
              <a:gd name="connsiteY2" fmla="*/ 3319406 h 3319406"/>
              <a:gd name="connsiteX3" fmla="*/ 0 w 2501900"/>
              <a:gd name="connsiteY3" fmla="*/ 3319406 h 3319406"/>
              <a:gd name="connsiteX4" fmla="*/ 0 w 2501900"/>
              <a:gd name="connsiteY4" fmla="*/ 0 h 3319406"/>
              <a:gd name="connsiteX0" fmla="*/ 2646 w 2504546"/>
              <a:gd name="connsiteY0" fmla="*/ 0 h 3319406"/>
              <a:gd name="connsiteX1" fmla="*/ 2504546 w 2504546"/>
              <a:gd name="connsiteY1" fmla="*/ 0 h 3319406"/>
              <a:gd name="connsiteX2" fmla="*/ 2504546 w 2504546"/>
              <a:gd name="connsiteY2" fmla="*/ 3319406 h 3319406"/>
              <a:gd name="connsiteX3" fmla="*/ 2646 w 2504546"/>
              <a:gd name="connsiteY3" fmla="*/ 3319406 h 3319406"/>
              <a:gd name="connsiteX4" fmla="*/ 0 w 2504546"/>
              <a:gd name="connsiteY4" fmla="*/ 1467963 h 3319406"/>
              <a:gd name="connsiteX5" fmla="*/ 2646 w 2504546"/>
              <a:gd name="connsiteY5"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3337 w 2507883"/>
              <a:gd name="connsiteY5" fmla="*/ 1467963 h 3319406"/>
              <a:gd name="connsiteX6" fmla="*/ 5983 w 2507883"/>
              <a:gd name="connsiteY6" fmla="*/ 0 h 3319406"/>
              <a:gd name="connsiteX0" fmla="*/ 9402 w 2511302"/>
              <a:gd name="connsiteY0" fmla="*/ 0 h 3319406"/>
              <a:gd name="connsiteX1" fmla="*/ 2511302 w 2511302"/>
              <a:gd name="connsiteY1" fmla="*/ 0 h 3319406"/>
              <a:gd name="connsiteX2" fmla="*/ 2511302 w 2511302"/>
              <a:gd name="connsiteY2" fmla="*/ 3319406 h 3319406"/>
              <a:gd name="connsiteX3" fmla="*/ 9402 w 2511302"/>
              <a:gd name="connsiteY3" fmla="*/ 3319406 h 3319406"/>
              <a:gd name="connsiteX4" fmla="*/ 3419 w 2511302"/>
              <a:gd name="connsiteY4" fmla="*/ 1785000 h 3319406"/>
              <a:gd name="connsiteX5" fmla="*/ 83 w 2511302"/>
              <a:gd name="connsiteY5" fmla="*/ 1628150 h 3319406"/>
              <a:gd name="connsiteX6" fmla="*/ 6756 w 2511302"/>
              <a:gd name="connsiteY6" fmla="*/ 1467963 h 3319406"/>
              <a:gd name="connsiteX7" fmla="*/ 9402 w 2511302"/>
              <a:gd name="connsiteY7" fmla="*/ 0 h 3319406"/>
              <a:gd name="connsiteX0" fmla="*/ 5995 w 2507895"/>
              <a:gd name="connsiteY0" fmla="*/ 0 h 3319406"/>
              <a:gd name="connsiteX1" fmla="*/ 2507895 w 2507895"/>
              <a:gd name="connsiteY1" fmla="*/ 0 h 3319406"/>
              <a:gd name="connsiteX2" fmla="*/ 2507895 w 2507895"/>
              <a:gd name="connsiteY2" fmla="*/ 3319406 h 3319406"/>
              <a:gd name="connsiteX3" fmla="*/ 5995 w 2507895"/>
              <a:gd name="connsiteY3" fmla="*/ 3319406 h 3319406"/>
              <a:gd name="connsiteX4" fmla="*/ 12 w 2507895"/>
              <a:gd name="connsiteY4" fmla="*/ 1785000 h 3319406"/>
              <a:gd name="connsiteX5" fmla="*/ 156863 w 2507895"/>
              <a:gd name="connsiteY5" fmla="*/ 1638161 h 3319406"/>
              <a:gd name="connsiteX6" fmla="*/ 3349 w 2507895"/>
              <a:gd name="connsiteY6" fmla="*/ 1467963 h 3319406"/>
              <a:gd name="connsiteX7" fmla="*/ 5995 w 2507895"/>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6851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6851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53514 w 2507883"/>
              <a:gd name="connsiteY5" fmla="*/ 1638161 h 3319406"/>
              <a:gd name="connsiteX6" fmla="*/ 3337 w 2507883"/>
              <a:gd name="connsiteY6" fmla="*/ 1467963 h 3319406"/>
              <a:gd name="connsiteX7" fmla="*/ 5983 w 2507883"/>
              <a:gd name="connsiteY7" fmla="*/ 0 h 3319406"/>
              <a:gd name="connsiteX0" fmla="*/ 5983 w 2507883"/>
              <a:gd name="connsiteY0" fmla="*/ 0 h 3319406"/>
              <a:gd name="connsiteX1" fmla="*/ 2507883 w 2507883"/>
              <a:gd name="connsiteY1" fmla="*/ 0 h 3319406"/>
              <a:gd name="connsiteX2" fmla="*/ 2507883 w 2507883"/>
              <a:gd name="connsiteY2" fmla="*/ 3319406 h 3319406"/>
              <a:gd name="connsiteX3" fmla="*/ 5983 w 2507883"/>
              <a:gd name="connsiteY3" fmla="*/ 3319406 h 3319406"/>
              <a:gd name="connsiteX4" fmla="*/ 0 w 2507883"/>
              <a:gd name="connsiteY4" fmla="*/ 1785000 h 3319406"/>
              <a:gd name="connsiteX5" fmla="*/ 160189 w 2507883"/>
              <a:gd name="connsiteY5" fmla="*/ 1628150 h 3319406"/>
              <a:gd name="connsiteX6" fmla="*/ 3337 w 2507883"/>
              <a:gd name="connsiteY6" fmla="*/ 1467963 h 3319406"/>
              <a:gd name="connsiteX7" fmla="*/ 5983 w 2507883"/>
              <a:gd name="connsiteY7" fmla="*/ 0 h 3319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07883" h="3319406">
                <a:moveTo>
                  <a:pt x="5983" y="0"/>
                </a:moveTo>
                <a:lnTo>
                  <a:pt x="2507883" y="0"/>
                </a:lnTo>
                <a:lnTo>
                  <a:pt x="2507883" y="3319406"/>
                </a:lnTo>
                <a:lnTo>
                  <a:pt x="5983" y="3319406"/>
                </a:lnTo>
                <a:cubicBezTo>
                  <a:pt x="3989" y="2807937"/>
                  <a:pt x="1994" y="2296469"/>
                  <a:pt x="0" y="1785000"/>
                </a:cubicBezTo>
                <a:lnTo>
                  <a:pt x="160189" y="1628150"/>
                </a:lnTo>
                <a:lnTo>
                  <a:pt x="3337" y="1467963"/>
                </a:lnTo>
                <a:lnTo>
                  <a:pt x="5983" y="0"/>
                </a:lnTo>
                <a:close/>
              </a:path>
            </a:pathLst>
          </a:custGeom>
          <a:noFill/>
          <a:ln>
            <a:solidFill>
              <a:srgbClr val="DC291E"/>
            </a:solidFill>
          </a:ln>
        </p:spPr>
        <p:txBody>
          <a:bodyPr lIns="360000" tIns="900000" rIns="324000" bIns="0" anchor="t" anchorCtr="0">
            <a:normAutofit/>
          </a:bodyPr>
          <a:lstStyle>
            <a:lvl1pPr marL="0" indent="0" algn="l" defTabSz="914400" rtl="0" eaLnBrk="1" latinLnBrk="0" hangingPunct="1">
              <a:lnSpc>
                <a:spcPts val="1300"/>
              </a:lnSpc>
              <a:spcBef>
                <a:spcPts val="0"/>
              </a:spcBef>
              <a:buFont typeface="Arial" panose="020B0604020202020204" pitchFamily="34" charset="0"/>
              <a:buNone/>
              <a:defRPr sz="1100" kern="1200" spc="0" baseline="0">
                <a:solidFill>
                  <a:srgbClr val="FBE7E5">
                    <a:alpha val="50196"/>
                  </a:srgbClr>
                </a:solidFill>
                <a:latin typeface="Proxima Soft Light" panose="0200050603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NZ"/>
              <a:t> </a:t>
            </a:r>
          </a:p>
        </p:txBody>
      </p:sp>
      <p:sp>
        <p:nvSpPr>
          <p:cNvPr id="13" name="Slide Number Placeholder 5">
            <a:extLst>
              <a:ext uri="{FF2B5EF4-FFF2-40B4-BE49-F238E27FC236}">
                <a16:creationId xmlns:a16="http://schemas.microsoft.com/office/drawing/2014/main" id="{3B05E94F-A543-F0A3-03C6-60A2B000F4FD}"/>
              </a:ext>
            </a:extLst>
          </p:cNvPr>
          <p:cNvSpPr>
            <a:spLocks noGrp="1"/>
          </p:cNvSpPr>
          <p:nvPr>
            <p:ph type="sldNum" sz="quarter" idx="12"/>
          </p:nvPr>
        </p:nvSpPr>
        <p:spPr>
          <a:xfrm>
            <a:off x="505929" y="6392289"/>
            <a:ext cx="352425" cy="365125"/>
          </a:xfrm>
        </p:spPr>
        <p:txBody>
          <a:bodyPr/>
          <a:lstStyle/>
          <a:p>
            <a:fld id="{2A0E3C57-1810-4614-801E-EEC8BF8B98FA}" type="slidenum">
              <a:rPr lang="en-NZ" smtClean="0"/>
              <a:t>‹#›</a:t>
            </a:fld>
            <a:endParaRPr lang="en-NZ"/>
          </a:p>
        </p:txBody>
      </p:sp>
      <p:pic>
        <p:nvPicPr>
          <p:cNvPr id="22" name="Picture 21" descr="A red and black sign with a leaf and a black background&#10;&#10;Description automatically generated">
            <a:extLst>
              <a:ext uri="{FF2B5EF4-FFF2-40B4-BE49-F238E27FC236}">
                <a16:creationId xmlns:a16="http://schemas.microsoft.com/office/drawing/2014/main" id="{BC8606F5-ADFF-F683-F89C-E999E04E4DC4}"/>
              </a:ext>
            </a:extLst>
          </p:cNvPr>
          <p:cNvPicPr>
            <a:picLocks noChangeAspect="1"/>
          </p:cNvPicPr>
          <p:nvPr userDrawn="1"/>
        </p:nvPicPr>
        <p:blipFill>
          <a:blip r:embed="rId2"/>
          <a:stretch>
            <a:fillRect/>
          </a:stretch>
        </p:blipFill>
        <p:spPr>
          <a:xfrm>
            <a:off x="10923103" y="5551018"/>
            <a:ext cx="858079" cy="1306982"/>
          </a:xfrm>
          <a:prstGeom prst="rect">
            <a:avLst/>
          </a:prstGeom>
        </p:spPr>
      </p:pic>
      <p:sp>
        <p:nvSpPr>
          <p:cNvPr id="14" name="Text Placeholder 13">
            <a:extLst>
              <a:ext uri="{FF2B5EF4-FFF2-40B4-BE49-F238E27FC236}">
                <a16:creationId xmlns:a16="http://schemas.microsoft.com/office/drawing/2014/main" id="{7D790D29-55D8-FD36-D946-BBC607D0F563}"/>
              </a:ext>
            </a:extLst>
          </p:cNvPr>
          <p:cNvSpPr>
            <a:spLocks noGrp="1"/>
          </p:cNvSpPr>
          <p:nvPr>
            <p:ph type="body" sz="quarter" idx="17" hasCustomPrompt="1"/>
          </p:nvPr>
        </p:nvSpPr>
        <p:spPr>
          <a:xfrm>
            <a:off x="580713" y="579555"/>
            <a:ext cx="11063287" cy="661987"/>
          </a:xfrm>
        </p:spPr>
        <p:txBody>
          <a:bodyPr/>
          <a:lstStyle>
            <a:lvl1pPr marL="0" indent="0">
              <a:buFontTx/>
              <a:buNone/>
              <a:defRPr sz="3600" b="1" i="0">
                <a:solidFill>
                  <a:srgbClr val="28294E"/>
                </a:solidFill>
                <a:latin typeface="Proxima Soft Semibold" panose="02000506030000020004" pitchFamily="2" charset="0"/>
              </a:defRPr>
            </a:lvl1pPr>
            <a:lvl2pPr marL="457200" indent="0">
              <a:buFontTx/>
              <a:buNone/>
              <a:defRPr b="1" i="0">
                <a:solidFill>
                  <a:srgbClr val="28294E"/>
                </a:solidFill>
                <a:latin typeface="Proxima Soft Semibold" panose="02000506030000020004" pitchFamily="2" charset="0"/>
              </a:defRPr>
            </a:lvl2pPr>
            <a:lvl3pPr marL="914400" indent="0">
              <a:buFontTx/>
              <a:buNone/>
              <a:defRPr b="1" i="0">
                <a:solidFill>
                  <a:srgbClr val="28294E"/>
                </a:solidFill>
                <a:latin typeface="Proxima Soft Semibold" panose="02000506030000020004" pitchFamily="2" charset="0"/>
              </a:defRPr>
            </a:lvl3pPr>
            <a:lvl4pPr marL="1371600" indent="0">
              <a:buFontTx/>
              <a:buNone/>
              <a:defRPr b="1" i="0">
                <a:solidFill>
                  <a:srgbClr val="28294E"/>
                </a:solidFill>
                <a:latin typeface="Proxima Soft Semibold" panose="02000506030000020004" pitchFamily="2" charset="0"/>
              </a:defRPr>
            </a:lvl4pPr>
            <a:lvl5pPr marL="1828800" indent="0">
              <a:buFontTx/>
              <a:buNone/>
              <a:defRPr b="1" i="0">
                <a:solidFill>
                  <a:srgbClr val="28294E"/>
                </a:solidFill>
                <a:latin typeface="Proxima Soft Semibold" panose="02000506030000020004" pitchFamily="2" charset="0"/>
              </a:defRPr>
            </a:lvl5pPr>
          </a:lstStyle>
          <a:p>
            <a:pPr lvl="0"/>
            <a:r>
              <a:rPr lang="en-GB" dirty="0"/>
              <a:t>Click to edit headline</a:t>
            </a:r>
          </a:p>
          <a:p>
            <a:pPr lvl="1"/>
            <a:endParaRPr lang="en-US" dirty="0"/>
          </a:p>
        </p:txBody>
      </p:sp>
      <p:sp>
        <p:nvSpPr>
          <p:cNvPr id="7" name="Text Placeholder 6">
            <a:extLst>
              <a:ext uri="{FF2B5EF4-FFF2-40B4-BE49-F238E27FC236}">
                <a16:creationId xmlns:a16="http://schemas.microsoft.com/office/drawing/2014/main" id="{E036AB0A-E53C-1BA2-61C7-CBF9867F3959}"/>
              </a:ext>
            </a:extLst>
          </p:cNvPr>
          <p:cNvSpPr>
            <a:spLocks noGrp="1"/>
          </p:cNvSpPr>
          <p:nvPr>
            <p:ph type="body" sz="quarter" idx="18"/>
          </p:nvPr>
        </p:nvSpPr>
        <p:spPr>
          <a:xfrm>
            <a:off x="718361" y="1689651"/>
            <a:ext cx="2137915" cy="3953964"/>
          </a:xfrm>
        </p:spPr>
        <p:txBody>
          <a:bodyPr>
            <a:noAutofit/>
          </a:bodyPr>
          <a:lstStyle>
            <a:lvl1pPr marL="0" indent="0">
              <a:buFontTx/>
              <a:buNone/>
              <a:defRPr sz="1400" b="1" i="0">
                <a:solidFill>
                  <a:srgbClr val="28294E"/>
                </a:solidFill>
                <a:latin typeface="Proxima Soft" panose="02000506030000020004" pitchFamily="2" charset="0"/>
              </a:defRPr>
            </a:lvl1pPr>
            <a:lvl2pPr marL="0" indent="0">
              <a:buFontTx/>
              <a:buNone/>
              <a:defRPr sz="1200">
                <a:solidFill>
                  <a:srgbClr val="28294E"/>
                </a:solidFill>
                <a:latin typeface="Proxima Soft" panose="02000506030000020004" pitchFamily="2" charset="0"/>
              </a:defRPr>
            </a:lvl2pPr>
            <a:lvl3pPr marL="914400" indent="0">
              <a:buFontTx/>
              <a:buNone/>
              <a:defRPr sz="1000">
                <a:solidFill>
                  <a:srgbClr val="28294E"/>
                </a:solidFill>
                <a:latin typeface="Proxima Soft" panose="02000506030000020004" pitchFamily="2" charset="0"/>
              </a:defRPr>
            </a:lvl3pPr>
            <a:lvl4pPr marL="1371600" indent="0">
              <a:buFontTx/>
              <a:buNone/>
              <a:defRPr sz="1000">
                <a:solidFill>
                  <a:srgbClr val="28294E"/>
                </a:solidFill>
                <a:latin typeface="Proxima Soft" panose="02000506030000020004" pitchFamily="2" charset="0"/>
              </a:defRPr>
            </a:lvl4pPr>
            <a:lvl5pPr marL="1828800" indent="0">
              <a:buFontTx/>
              <a:buNone/>
              <a:defRPr sz="1000">
                <a:solidFill>
                  <a:srgbClr val="28294E"/>
                </a:solidFill>
                <a:latin typeface="Proxima Soft" panose="02000506030000020004" pitchFamily="2" charset="0"/>
              </a:defRPr>
            </a:lvl5pPr>
          </a:lstStyle>
          <a:p>
            <a:pPr lvl="0"/>
            <a:r>
              <a:rPr lang="en-US"/>
              <a:t>Click to edit Master text styles</a:t>
            </a:r>
          </a:p>
          <a:p>
            <a:pPr lvl="1"/>
            <a:r>
              <a:rPr lang="en-US"/>
              <a:t>Second level</a:t>
            </a:r>
          </a:p>
        </p:txBody>
      </p:sp>
      <p:sp>
        <p:nvSpPr>
          <p:cNvPr id="12" name="Text Placeholder 6">
            <a:extLst>
              <a:ext uri="{FF2B5EF4-FFF2-40B4-BE49-F238E27FC236}">
                <a16:creationId xmlns:a16="http://schemas.microsoft.com/office/drawing/2014/main" id="{C98530F0-BDBE-4E34-01B9-C1F458C0C0F2}"/>
              </a:ext>
            </a:extLst>
          </p:cNvPr>
          <p:cNvSpPr>
            <a:spLocks noGrp="1"/>
          </p:cNvSpPr>
          <p:nvPr>
            <p:ph type="body" sz="quarter" idx="19"/>
          </p:nvPr>
        </p:nvSpPr>
        <p:spPr>
          <a:xfrm>
            <a:off x="3447876" y="1692963"/>
            <a:ext cx="2059670" cy="3953964"/>
          </a:xfrm>
        </p:spPr>
        <p:txBody>
          <a:bodyPr>
            <a:noAutofit/>
          </a:bodyPr>
          <a:lstStyle>
            <a:lvl1pPr marL="0" indent="0">
              <a:buFontTx/>
              <a:buNone/>
              <a:defRPr sz="1400" b="1" i="0">
                <a:solidFill>
                  <a:srgbClr val="28294E"/>
                </a:solidFill>
                <a:latin typeface="Proxima Soft" panose="02000506030000020004" pitchFamily="2" charset="0"/>
              </a:defRPr>
            </a:lvl1pPr>
            <a:lvl2pPr marL="0" indent="0">
              <a:buFontTx/>
              <a:buNone/>
              <a:defRPr sz="1200">
                <a:solidFill>
                  <a:srgbClr val="28294E"/>
                </a:solidFill>
                <a:latin typeface="Proxima Soft" panose="02000506030000020004" pitchFamily="2" charset="0"/>
              </a:defRPr>
            </a:lvl2pPr>
            <a:lvl3pPr marL="914400" indent="0">
              <a:buFontTx/>
              <a:buNone/>
              <a:defRPr sz="1000">
                <a:solidFill>
                  <a:srgbClr val="28294E"/>
                </a:solidFill>
                <a:latin typeface="Proxima Soft" panose="02000506030000020004" pitchFamily="2" charset="0"/>
              </a:defRPr>
            </a:lvl3pPr>
            <a:lvl4pPr marL="1371600" indent="0">
              <a:buFontTx/>
              <a:buNone/>
              <a:defRPr sz="1000">
                <a:solidFill>
                  <a:srgbClr val="28294E"/>
                </a:solidFill>
                <a:latin typeface="Proxima Soft" panose="02000506030000020004" pitchFamily="2" charset="0"/>
              </a:defRPr>
            </a:lvl4pPr>
            <a:lvl5pPr marL="1828800" indent="0">
              <a:buFontTx/>
              <a:buNone/>
              <a:defRPr sz="1000">
                <a:solidFill>
                  <a:srgbClr val="28294E"/>
                </a:solidFill>
                <a:latin typeface="Proxima Soft" panose="02000506030000020004" pitchFamily="2" charset="0"/>
              </a:defRPr>
            </a:lvl5pPr>
          </a:lstStyle>
          <a:p>
            <a:pPr lvl="0"/>
            <a:r>
              <a:rPr lang="en-US"/>
              <a:t>Click to edit Master text styles</a:t>
            </a:r>
          </a:p>
          <a:p>
            <a:pPr lvl="1"/>
            <a:r>
              <a:rPr lang="en-US"/>
              <a:t>Second level</a:t>
            </a:r>
          </a:p>
        </p:txBody>
      </p:sp>
      <p:sp>
        <p:nvSpPr>
          <p:cNvPr id="15" name="Text Placeholder 6">
            <a:extLst>
              <a:ext uri="{FF2B5EF4-FFF2-40B4-BE49-F238E27FC236}">
                <a16:creationId xmlns:a16="http://schemas.microsoft.com/office/drawing/2014/main" id="{6BB1BC44-300C-EDF1-CC53-6804A9C70A52}"/>
              </a:ext>
            </a:extLst>
          </p:cNvPr>
          <p:cNvSpPr>
            <a:spLocks noGrp="1"/>
          </p:cNvSpPr>
          <p:nvPr>
            <p:ph type="body" sz="quarter" idx="20"/>
          </p:nvPr>
        </p:nvSpPr>
        <p:spPr>
          <a:xfrm>
            <a:off x="6144693" y="1689651"/>
            <a:ext cx="2059670" cy="3953964"/>
          </a:xfrm>
        </p:spPr>
        <p:txBody>
          <a:bodyPr>
            <a:noAutofit/>
          </a:bodyPr>
          <a:lstStyle>
            <a:lvl1pPr marL="0" indent="0">
              <a:buFontTx/>
              <a:buNone/>
              <a:defRPr sz="1400" b="1" i="0">
                <a:solidFill>
                  <a:srgbClr val="28294E"/>
                </a:solidFill>
                <a:latin typeface="Proxima Soft" panose="02000506030000020004" pitchFamily="2" charset="0"/>
              </a:defRPr>
            </a:lvl1pPr>
            <a:lvl2pPr marL="0" indent="0">
              <a:buFontTx/>
              <a:buNone/>
              <a:defRPr sz="1200">
                <a:solidFill>
                  <a:srgbClr val="28294E"/>
                </a:solidFill>
                <a:latin typeface="Proxima Soft" panose="02000506030000020004" pitchFamily="2" charset="0"/>
              </a:defRPr>
            </a:lvl2pPr>
            <a:lvl3pPr marL="914400" indent="0">
              <a:buFontTx/>
              <a:buNone/>
              <a:defRPr sz="1000">
                <a:solidFill>
                  <a:srgbClr val="28294E"/>
                </a:solidFill>
                <a:latin typeface="Proxima Soft" panose="02000506030000020004" pitchFamily="2" charset="0"/>
              </a:defRPr>
            </a:lvl3pPr>
            <a:lvl4pPr marL="1371600" indent="0">
              <a:buFontTx/>
              <a:buNone/>
              <a:defRPr sz="1000">
                <a:solidFill>
                  <a:srgbClr val="28294E"/>
                </a:solidFill>
                <a:latin typeface="Proxima Soft" panose="02000506030000020004" pitchFamily="2" charset="0"/>
              </a:defRPr>
            </a:lvl4pPr>
            <a:lvl5pPr marL="1828800" indent="0">
              <a:buFontTx/>
              <a:buNone/>
              <a:defRPr sz="1000">
                <a:solidFill>
                  <a:srgbClr val="28294E"/>
                </a:solidFill>
                <a:latin typeface="Proxima Soft" panose="02000506030000020004" pitchFamily="2" charset="0"/>
              </a:defRPr>
            </a:lvl5pPr>
          </a:lstStyle>
          <a:p>
            <a:pPr lvl="0"/>
            <a:r>
              <a:rPr lang="en-US"/>
              <a:t>Click to edit Master text styles</a:t>
            </a:r>
          </a:p>
          <a:p>
            <a:pPr lvl="1"/>
            <a:r>
              <a:rPr lang="en-US"/>
              <a:t>Second level</a:t>
            </a:r>
          </a:p>
        </p:txBody>
      </p:sp>
      <p:sp>
        <p:nvSpPr>
          <p:cNvPr id="16" name="Text Placeholder 6">
            <a:extLst>
              <a:ext uri="{FF2B5EF4-FFF2-40B4-BE49-F238E27FC236}">
                <a16:creationId xmlns:a16="http://schemas.microsoft.com/office/drawing/2014/main" id="{B9EB4ADA-DACA-C6E4-2E50-832BF04DF107}"/>
              </a:ext>
            </a:extLst>
          </p:cNvPr>
          <p:cNvSpPr>
            <a:spLocks noGrp="1"/>
          </p:cNvSpPr>
          <p:nvPr>
            <p:ph type="body" sz="quarter" idx="21"/>
          </p:nvPr>
        </p:nvSpPr>
        <p:spPr>
          <a:xfrm>
            <a:off x="8778563" y="1689651"/>
            <a:ext cx="2059670" cy="3953964"/>
          </a:xfrm>
        </p:spPr>
        <p:txBody>
          <a:bodyPr>
            <a:noAutofit/>
          </a:bodyPr>
          <a:lstStyle>
            <a:lvl1pPr marL="0" indent="0">
              <a:buFontTx/>
              <a:buNone/>
              <a:defRPr sz="1400" b="1" i="0">
                <a:solidFill>
                  <a:srgbClr val="28294E"/>
                </a:solidFill>
                <a:latin typeface="Proxima Soft" panose="02000506030000020004" pitchFamily="2" charset="0"/>
              </a:defRPr>
            </a:lvl1pPr>
            <a:lvl2pPr marL="0" indent="0">
              <a:buFontTx/>
              <a:buNone/>
              <a:defRPr sz="1200">
                <a:solidFill>
                  <a:srgbClr val="28294E"/>
                </a:solidFill>
                <a:latin typeface="Proxima Soft" panose="02000506030000020004" pitchFamily="2" charset="0"/>
              </a:defRPr>
            </a:lvl2pPr>
            <a:lvl3pPr marL="914400" indent="0">
              <a:buFontTx/>
              <a:buNone/>
              <a:defRPr sz="1000">
                <a:solidFill>
                  <a:srgbClr val="28294E"/>
                </a:solidFill>
                <a:latin typeface="Proxima Soft" panose="02000506030000020004" pitchFamily="2" charset="0"/>
              </a:defRPr>
            </a:lvl3pPr>
            <a:lvl4pPr marL="1371600" indent="0">
              <a:buFontTx/>
              <a:buNone/>
              <a:defRPr sz="1000">
                <a:solidFill>
                  <a:srgbClr val="28294E"/>
                </a:solidFill>
                <a:latin typeface="Proxima Soft" panose="02000506030000020004" pitchFamily="2" charset="0"/>
              </a:defRPr>
            </a:lvl4pPr>
            <a:lvl5pPr marL="1828800" indent="0">
              <a:buFontTx/>
              <a:buNone/>
              <a:defRPr sz="1000">
                <a:solidFill>
                  <a:srgbClr val="28294E"/>
                </a:solidFill>
                <a:latin typeface="Proxima Soft" panose="02000506030000020004" pitchFamily="2" charset="0"/>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611031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6947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BF55BD-F6A2-95DC-C7F6-AB47341F7B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099A48D-BFAE-D778-B347-1A29F6CD9B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976418-F211-2EC6-0EE6-3D591E7647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EE05147-5F55-7444-A869-FBF7123838F0}" type="datetimeFigureOut">
              <a:rPr lang="en-US" smtClean="0"/>
              <a:t>2/26/2025</a:t>
            </a:fld>
            <a:endParaRPr lang="en-US"/>
          </a:p>
        </p:txBody>
      </p:sp>
      <p:sp>
        <p:nvSpPr>
          <p:cNvPr id="5" name="Footer Placeholder 4">
            <a:extLst>
              <a:ext uri="{FF2B5EF4-FFF2-40B4-BE49-F238E27FC236}">
                <a16:creationId xmlns:a16="http://schemas.microsoft.com/office/drawing/2014/main" id="{1BE5430B-3F1A-A719-3481-659D5BE7BA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1081FC8-0587-C234-A93B-3FA740B4B2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496B820-F512-0743-826C-BD27D1EEB73D}" type="slidenum">
              <a:rPr lang="en-US" smtClean="0"/>
              <a:t>‹#›</a:t>
            </a:fld>
            <a:endParaRPr lang="en-US"/>
          </a:p>
        </p:txBody>
      </p:sp>
    </p:spTree>
    <p:extLst>
      <p:ext uri="{BB962C8B-B14F-4D97-AF65-F5344CB8AC3E}">
        <p14:creationId xmlns:p14="http://schemas.microsoft.com/office/powerpoint/2010/main" val="1572444393"/>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60" r:id="rId6"/>
    <p:sldLayoutId id="2147483656" r:id="rId7"/>
    <p:sldLayoutId id="2147483661" r:id="rId8"/>
    <p:sldLayoutId id="2147483650"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mailto:funding@publictrust.co.nz"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charities.govt.nz/reporting-standards/"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charities.govt.nz/reporting-standards/"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mailto:funding@publictrust.co.nz"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hyperlink" Target="mailto:Rebecca.mihu@publictrust.co.nz"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9AC671A-7F21-8A0B-FB58-FA4A13ED7F02}"/>
              </a:ext>
            </a:extLst>
          </p:cNvPr>
          <p:cNvSpPr>
            <a:spLocks noGrp="1"/>
          </p:cNvSpPr>
          <p:nvPr>
            <p:ph type="body" sz="quarter" idx="13"/>
          </p:nvPr>
        </p:nvSpPr>
        <p:spPr>
          <a:xfrm>
            <a:off x="1524000" y="3383744"/>
            <a:ext cx="11153774" cy="707886"/>
          </a:xfrm>
        </p:spPr>
        <p:txBody>
          <a:bodyPr/>
          <a:lstStyle/>
          <a:p>
            <a:r>
              <a:rPr lang="en-US" sz="4000" dirty="0"/>
              <a:t>Public Trust</a:t>
            </a:r>
          </a:p>
        </p:txBody>
      </p:sp>
      <p:sp>
        <p:nvSpPr>
          <p:cNvPr id="3" name="Text Placeholder 2">
            <a:extLst>
              <a:ext uri="{FF2B5EF4-FFF2-40B4-BE49-F238E27FC236}">
                <a16:creationId xmlns:a16="http://schemas.microsoft.com/office/drawing/2014/main" id="{508C701D-92D7-20F6-DB94-BA20CC84EE0D}"/>
              </a:ext>
            </a:extLst>
          </p:cNvPr>
          <p:cNvSpPr>
            <a:spLocks noGrp="1"/>
          </p:cNvSpPr>
          <p:nvPr>
            <p:ph type="body" sz="quarter" idx="14"/>
          </p:nvPr>
        </p:nvSpPr>
        <p:spPr>
          <a:xfrm>
            <a:off x="1524000" y="4091630"/>
            <a:ext cx="11153774" cy="369332"/>
          </a:xfrm>
        </p:spPr>
        <p:txBody>
          <a:bodyPr/>
          <a:lstStyle/>
          <a:p>
            <a:r>
              <a:rPr lang="en-US" dirty="0"/>
              <a:t>Rebecca Mihu, Senior Trustee - Charities</a:t>
            </a:r>
          </a:p>
        </p:txBody>
      </p:sp>
      <p:sp>
        <p:nvSpPr>
          <p:cNvPr id="4" name="Text Placeholder 3">
            <a:extLst>
              <a:ext uri="{FF2B5EF4-FFF2-40B4-BE49-F238E27FC236}">
                <a16:creationId xmlns:a16="http://schemas.microsoft.com/office/drawing/2014/main" id="{CBE9F7FF-1F31-D82B-5AEB-C2BD8138F428}"/>
              </a:ext>
            </a:extLst>
          </p:cNvPr>
          <p:cNvSpPr>
            <a:spLocks noGrp="1"/>
          </p:cNvSpPr>
          <p:nvPr>
            <p:ph type="body" sz="quarter" idx="15"/>
          </p:nvPr>
        </p:nvSpPr>
        <p:spPr>
          <a:xfrm>
            <a:off x="1524000" y="2185010"/>
            <a:ext cx="9835299" cy="1429566"/>
          </a:xfrm>
        </p:spPr>
        <p:txBody>
          <a:bodyPr/>
          <a:lstStyle/>
          <a:p>
            <a:r>
              <a:rPr lang="en-US" dirty="0"/>
              <a:t>ANCAD Funding Forum</a:t>
            </a:r>
          </a:p>
        </p:txBody>
      </p:sp>
    </p:spTree>
    <p:extLst>
      <p:ext uri="{BB962C8B-B14F-4D97-AF65-F5344CB8AC3E}">
        <p14:creationId xmlns:p14="http://schemas.microsoft.com/office/powerpoint/2010/main" val="566156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E79BD-B60C-E90F-609B-75A59AAA67A6}"/>
              </a:ext>
            </a:extLst>
          </p:cNvPr>
          <p:cNvSpPr>
            <a:spLocks noGrp="1"/>
          </p:cNvSpPr>
          <p:nvPr>
            <p:ph type="ctrTitle"/>
          </p:nvPr>
        </p:nvSpPr>
        <p:spPr>
          <a:xfrm>
            <a:off x="661987" y="1306388"/>
            <a:ext cx="6953250" cy="701731"/>
          </a:xfrm>
        </p:spPr>
        <p:txBody>
          <a:bodyPr/>
          <a:lstStyle/>
          <a:p>
            <a:r>
              <a:rPr lang="en-US" sz="4400" dirty="0"/>
              <a:t>Public Trust - Charities</a:t>
            </a:r>
          </a:p>
        </p:txBody>
      </p:sp>
      <p:sp>
        <p:nvSpPr>
          <p:cNvPr id="3" name="Text Placeholder 2">
            <a:extLst>
              <a:ext uri="{FF2B5EF4-FFF2-40B4-BE49-F238E27FC236}">
                <a16:creationId xmlns:a16="http://schemas.microsoft.com/office/drawing/2014/main" id="{B9366C41-796C-E920-1621-0D2FF53DD6C1}"/>
              </a:ext>
            </a:extLst>
          </p:cNvPr>
          <p:cNvSpPr>
            <a:spLocks noGrp="1"/>
          </p:cNvSpPr>
          <p:nvPr>
            <p:ph type="body" sz="quarter" idx="13"/>
          </p:nvPr>
        </p:nvSpPr>
        <p:spPr>
          <a:xfrm>
            <a:off x="661988" y="2526540"/>
            <a:ext cx="6953250" cy="3816429"/>
          </a:xfrm>
        </p:spPr>
        <p:txBody>
          <a:bodyPr/>
          <a:lstStyle/>
          <a:p>
            <a:pPr marL="285750" indent="-285750">
              <a:buFont typeface="Arial" panose="020B0604020202020204" pitchFamily="34" charset="0"/>
              <a:buChar char="•"/>
            </a:pPr>
            <a:r>
              <a:rPr lang="en-US" sz="2400" b="0" dirty="0"/>
              <a:t>Introduction </a:t>
            </a:r>
          </a:p>
          <a:p>
            <a:pPr marL="285750" indent="-285750">
              <a:buFont typeface="Arial" panose="020B0604020202020204" pitchFamily="34" charset="0"/>
              <a:buChar char="•"/>
            </a:pPr>
            <a:r>
              <a:rPr lang="en-US" sz="2400" b="0" dirty="0"/>
              <a:t>History </a:t>
            </a:r>
          </a:p>
          <a:p>
            <a:pPr marL="285750" indent="-285750">
              <a:buFont typeface="Arial" panose="020B0604020202020204" pitchFamily="34" charset="0"/>
              <a:buChar char="•"/>
            </a:pPr>
            <a:r>
              <a:rPr lang="en-US" sz="2400" b="0" dirty="0"/>
              <a:t>Charities at Public Trust</a:t>
            </a:r>
          </a:p>
          <a:p>
            <a:pPr marL="285750" indent="-285750">
              <a:buFont typeface="Arial" panose="020B0604020202020204" pitchFamily="34" charset="0"/>
              <a:buChar char="•"/>
            </a:pPr>
            <a:r>
              <a:rPr lang="en-US" sz="2400" b="0" dirty="0"/>
              <a:t>Auckland Charitable Trusts </a:t>
            </a:r>
          </a:p>
          <a:p>
            <a:pPr marL="285750" indent="-285750">
              <a:buFont typeface="Arial" panose="020B0604020202020204" pitchFamily="34" charset="0"/>
              <a:buChar char="•"/>
            </a:pPr>
            <a:r>
              <a:rPr lang="en-US" sz="2400" b="0" dirty="0"/>
              <a:t>Best Practice Tips </a:t>
            </a:r>
          </a:p>
          <a:p>
            <a:pPr marL="285750" indent="-285750">
              <a:buFont typeface="Arial" panose="020B0604020202020204" pitchFamily="34" charset="0"/>
              <a:buChar char="•"/>
            </a:pPr>
            <a:r>
              <a:rPr lang="en-US" sz="2400" b="0" dirty="0"/>
              <a:t>Questions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45230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C514E38D-6D02-7253-316A-C5723FC6F33A}"/>
              </a:ext>
            </a:extLst>
          </p:cNvPr>
          <p:cNvSpPr txBox="1">
            <a:spLocks/>
          </p:cNvSpPr>
          <p:nvPr/>
        </p:nvSpPr>
        <p:spPr>
          <a:xfrm>
            <a:off x="519112" y="582429"/>
            <a:ext cx="11153775" cy="590931"/>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sz="3600" b="1" i="0" kern="1200" spc="-100" baseline="0">
                <a:solidFill>
                  <a:srgbClr val="28294E"/>
                </a:solidFill>
                <a:latin typeface="Proxima Soft Semibold" panose="02000506030000020004" pitchFamily="2" charset="0"/>
                <a:ea typeface="+mj-ea"/>
                <a:cs typeface="+mj-cs"/>
              </a:defRPr>
            </a:lvl1pPr>
          </a:lstStyle>
          <a:p>
            <a:r>
              <a:rPr lang="en-NZ" dirty="0"/>
              <a:t>History and Charities at Public Trust</a:t>
            </a:r>
          </a:p>
        </p:txBody>
      </p:sp>
      <p:sp>
        <p:nvSpPr>
          <p:cNvPr id="21" name="Text Placeholder 4">
            <a:extLst>
              <a:ext uri="{FF2B5EF4-FFF2-40B4-BE49-F238E27FC236}">
                <a16:creationId xmlns:a16="http://schemas.microsoft.com/office/drawing/2014/main" id="{06A30064-7934-E2C7-C8AF-8DA955072013}"/>
              </a:ext>
            </a:extLst>
          </p:cNvPr>
          <p:cNvSpPr txBox="1">
            <a:spLocks/>
          </p:cNvSpPr>
          <p:nvPr/>
        </p:nvSpPr>
        <p:spPr>
          <a:xfrm>
            <a:off x="366022" y="2108549"/>
            <a:ext cx="10097762" cy="283064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NZ" sz="1600" dirty="0">
              <a:solidFill>
                <a:srgbClr val="28294E"/>
              </a:solidFill>
              <a:latin typeface="Proxima Soft" panose="02000506030000020004" pitchFamily="2" charset="0"/>
            </a:endParaRPr>
          </a:p>
          <a:p>
            <a:pPr lvl="1">
              <a:buClr>
                <a:srgbClr val="FF0000"/>
              </a:buClr>
              <a:buFont typeface="Proxima Soft Bold" panose="02000506030000020004" pitchFamily="2" charset="0"/>
              <a:buChar char="&gt;"/>
            </a:pPr>
            <a:r>
              <a:rPr lang="en-NZ" sz="2800" dirty="0">
                <a:solidFill>
                  <a:srgbClr val="28294E"/>
                </a:solidFill>
                <a:latin typeface="Proxima Soft" panose="02000506030000020004" pitchFamily="2" charset="0"/>
              </a:rPr>
              <a:t>150 years </a:t>
            </a:r>
          </a:p>
          <a:p>
            <a:pPr marL="457200" lvl="1" indent="0">
              <a:buClr>
                <a:srgbClr val="FF0000"/>
              </a:buClr>
              <a:buNone/>
            </a:pPr>
            <a:endParaRPr lang="en-NZ" sz="2800" dirty="0">
              <a:solidFill>
                <a:srgbClr val="28294E"/>
              </a:solidFill>
              <a:latin typeface="Proxima Soft" panose="02000506030000020004" pitchFamily="2" charset="0"/>
            </a:endParaRPr>
          </a:p>
          <a:p>
            <a:pPr lvl="1">
              <a:buClr>
                <a:srgbClr val="FF0000"/>
              </a:buClr>
              <a:buFont typeface="Proxima Soft Bold" panose="02000506030000020004" pitchFamily="2" charset="0"/>
              <a:buChar char="&gt;"/>
            </a:pPr>
            <a:r>
              <a:rPr lang="en-NZ" sz="2800" dirty="0">
                <a:solidFill>
                  <a:srgbClr val="28294E"/>
                </a:solidFill>
                <a:latin typeface="Proxima Soft" panose="02000506030000020004" pitchFamily="2" charset="0"/>
              </a:rPr>
              <a:t>Charitable Trusteeship</a:t>
            </a:r>
          </a:p>
          <a:p>
            <a:pPr lvl="1">
              <a:buClr>
                <a:srgbClr val="FF0000"/>
              </a:buClr>
              <a:buFont typeface="Proxima Soft Bold" panose="02000506030000020004" pitchFamily="2" charset="0"/>
              <a:buChar char="&gt;"/>
            </a:pPr>
            <a:endParaRPr lang="en-NZ" sz="2800" dirty="0">
              <a:solidFill>
                <a:srgbClr val="28294E"/>
              </a:solidFill>
              <a:latin typeface="Proxima Soft" panose="02000506030000020004" pitchFamily="2" charset="0"/>
            </a:endParaRPr>
          </a:p>
          <a:p>
            <a:pPr lvl="1">
              <a:buClr>
                <a:srgbClr val="FF0000"/>
              </a:buClr>
              <a:buFont typeface="Proxima Soft Bold" panose="02000506030000020004" pitchFamily="2" charset="0"/>
              <a:buChar char="&gt;"/>
            </a:pPr>
            <a:r>
              <a:rPr lang="en-NZ" sz="2800" dirty="0">
                <a:solidFill>
                  <a:srgbClr val="28294E"/>
                </a:solidFill>
                <a:latin typeface="Proxima Soft" panose="02000506030000020004" pitchFamily="2" charset="0"/>
              </a:rPr>
              <a:t>Charities Team</a:t>
            </a:r>
          </a:p>
        </p:txBody>
      </p:sp>
      <p:cxnSp>
        <p:nvCxnSpPr>
          <p:cNvPr id="2" name="Straight Connector 1">
            <a:extLst>
              <a:ext uri="{FF2B5EF4-FFF2-40B4-BE49-F238E27FC236}">
                <a16:creationId xmlns:a16="http://schemas.microsoft.com/office/drawing/2014/main" id="{0418F876-B3E7-69DC-AED8-11C453983C0A}"/>
              </a:ext>
            </a:extLst>
          </p:cNvPr>
          <p:cNvCxnSpPr/>
          <p:nvPr/>
        </p:nvCxnSpPr>
        <p:spPr>
          <a:xfrm>
            <a:off x="637309" y="1311564"/>
            <a:ext cx="1634836" cy="0"/>
          </a:xfrm>
          <a:prstGeom prst="line">
            <a:avLst/>
          </a:prstGeom>
          <a:ln w="25400">
            <a:solidFill>
              <a:srgbClr val="DC291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54573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DC4AF-6931-F70E-75F1-24E4404CBA3D}"/>
              </a:ext>
            </a:extLst>
          </p:cNvPr>
          <p:cNvSpPr>
            <a:spLocks noGrp="1"/>
          </p:cNvSpPr>
          <p:nvPr>
            <p:ph type="ctrTitle"/>
          </p:nvPr>
        </p:nvSpPr>
        <p:spPr>
          <a:xfrm>
            <a:off x="486464" y="460688"/>
            <a:ext cx="9667186" cy="1588127"/>
          </a:xfrm>
        </p:spPr>
        <p:txBody>
          <a:bodyPr/>
          <a:lstStyle/>
          <a:p>
            <a:r>
              <a:rPr lang="en-US" dirty="0"/>
              <a:t>Charitable Trusts at Public Trust</a:t>
            </a:r>
            <a:br>
              <a:rPr lang="en-US" dirty="0"/>
            </a:br>
            <a:endParaRPr lang="en-NZ" dirty="0"/>
          </a:p>
        </p:txBody>
      </p:sp>
      <p:sp>
        <p:nvSpPr>
          <p:cNvPr id="5" name="Text Placeholder 4">
            <a:extLst>
              <a:ext uri="{FF2B5EF4-FFF2-40B4-BE49-F238E27FC236}">
                <a16:creationId xmlns:a16="http://schemas.microsoft.com/office/drawing/2014/main" id="{34A9C2DB-4370-8175-308B-9D96D22633CC}"/>
              </a:ext>
            </a:extLst>
          </p:cNvPr>
          <p:cNvSpPr>
            <a:spLocks noGrp="1"/>
          </p:cNvSpPr>
          <p:nvPr>
            <p:ph type="body" sz="quarter" idx="14"/>
          </p:nvPr>
        </p:nvSpPr>
        <p:spPr>
          <a:xfrm>
            <a:off x="486464" y="1906751"/>
            <a:ext cx="5210176" cy="4733772"/>
          </a:xfrm>
        </p:spPr>
        <p:txBody>
          <a:bodyPr/>
          <a:lstStyle/>
          <a:p>
            <a:pPr marL="285750" indent="-285750">
              <a:buFont typeface="Arial" panose="020B0604020202020204" pitchFamily="34" charset="0"/>
              <a:buChar char="•"/>
            </a:pPr>
            <a:r>
              <a:rPr lang="en-NZ" sz="2800" dirty="0">
                <a:effectLst/>
                <a:ea typeface="Aptos" panose="020B0004020202020204" pitchFamily="34" charset="0"/>
                <a:cs typeface="Times New Roman" panose="02020603050405020304" pitchFamily="18" charset="0"/>
              </a:rPr>
              <a:t>Estate of Allan William Shaw</a:t>
            </a:r>
          </a:p>
          <a:p>
            <a:pPr marL="285750" indent="-285750">
              <a:buFont typeface="Arial" panose="020B0604020202020204" pitchFamily="34" charset="0"/>
              <a:buChar char="•"/>
            </a:pPr>
            <a:r>
              <a:rPr lang="en-NZ" sz="2800" kern="100" dirty="0">
                <a:effectLst/>
                <a:ea typeface="Aptos" panose="020B0004020202020204" pitchFamily="34" charset="0"/>
                <a:cs typeface="Times New Roman" panose="02020603050405020304" pitchFamily="18" charset="0"/>
              </a:rPr>
              <a:t>ProCare Charitable Foundation</a:t>
            </a:r>
          </a:p>
          <a:p>
            <a:pPr marL="285750" indent="-285750">
              <a:buFont typeface="Arial" panose="020B0604020202020204" pitchFamily="34" charset="0"/>
              <a:buChar char="•"/>
            </a:pPr>
            <a:r>
              <a:rPr lang="en-NZ" sz="2800" kern="100" dirty="0">
                <a:effectLst/>
                <a:ea typeface="Aptos" panose="020B0004020202020204" pitchFamily="34" charset="0"/>
                <a:cs typeface="Times New Roman" panose="02020603050405020304" pitchFamily="18" charset="0"/>
              </a:rPr>
              <a:t>Louisa and Patrick Emmett Murphy Foundation</a:t>
            </a:r>
          </a:p>
          <a:p>
            <a:pPr marL="285750" indent="-285750">
              <a:buFont typeface="Arial" panose="020B0604020202020204" pitchFamily="34" charset="0"/>
              <a:buChar char="•"/>
            </a:pPr>
            <a:r>
              <a:rPr lang="en-NZ" sz="2800" kern="100" dirty="0">
                <a:effectLst/>
                <a:ea typeface="Aptos" panose="020B0004020202020204" pitchFamily="34" charset="0"/>
                <a:cs typeface="Times New Roman" panose="02020603050405020304" pitchFamily="18" charset="0"/>
              </a:rPr>
              <a:t>The Booth Trust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NZ" dirty="0"/>
          </a:p>
        </p:txBody>
      </p:sp>
      <p:sp>
        <p:nvSpPr>
          <p:cNvPr id="7" name="TextBox 6">
            <a:extLst>
              <a:ext uri="{FF2B5EF4-FFF2-40B4-BE49-F238E27FC236}">
                <a16:creationId xmlns:a16="http://schemas.microsoft.com/office/drawing/2014/main" id="{168AD0E1-1823-B916-B5F0-6C06F8F49BFE}"/>
              </a:ext>
            </a:extLst>
          </p:cNvPr>
          <p:cNvSpPr txBox="1"/>
          <p:nvPr/>
        </p:nvSpPr>
        <p:spPr>
          <a:xfrm>
            <a:off x="6229350" y="3244334"/>
            <a:ext cx="6096000" cy="523220"/>
          </a:xfrm>
          <a:prstGeom prst="rect">
            <a:avLst/>
          </a:prstGeom>
          <a:noFill/>
        </p:spPr>
        <p:txBody>
          <a:bodyPr wrap="square">
            <a:spAutoFit/>
          </a:bodyPr>
          <a:lstStyle/>
          <a:p>
            <a:pPr algn="ctr"/>
            <a:r>
              <a:rPr lang="en-NZ" sz="2800" b="1" kern="100" dirty="0">
                <a:solidFill>
                  <a:schemeClr val="tx2"/>
                </a:solidFill>
                <a:latin typeface="Aptos" panose="020B0004020202020204" pitchFamily="34" charset="0"/>
                <a:ea typeface="Aptos" panose="020B0004020202020204" pitchFamily="34" charset="0"/>
                <a:cs typeface="Times New Roman" panose="02020603050405020304" pitchFamily="18" charset="0"/>
              </a:rPr>
              <a:t>p</a:t>
            </a:r>
            <a:r>
              <a:rPr lang="en-NZ" sz="2800" b="1" kern="100" dirty="0">
                <a:solidFill>
                  <a:schemeClr val="tx2"/>
                </a:solidFill>
                <a:effectLst/>
                <a:latin typeface="Aptos" panose="020B0004020202020204" pitchFamily="34" charset="0"/>
                <a:ea typeface="Aptos" panose="020B0004020202020204" pitchFamily="34" charset="0"/>
                <a:cs typeface="Times New Roman" panose="02020603050405020304" pitchFamily="18" charset="0"/>
              </a:rPr>
              <a:t>ublictrust.co.nz</a:t>
            </a:r>
          </a:p>
        </p:txBody>
      </p:sp>
      <p:cxnSp>
        <p:nvCxnSpPr>
          <p:cNvPr id="3" name="Straight Connector 2">
            <a:extLst>
              <a:ext uri="{FF2B5EF4-FFF2-40B4-BE49-F238E27FC236}">
                <a16:creationId xmlns:a16="http://schemas.microsoft.com/office/drawing/2014/main" id="{D1457C17-5C9D-68F9-3EB9-F9E62114AD1E}"/>
              </a:ext>
            </a:extLst>
          </p:cNvPr>
          <p:cNvCxnSpPr/>
          <p:nvPr/>
        </p:nvCxnSpPr>
        <p:spPr>
          <a:xfrm>
            <a:off x="618837" y="1163782"/>
            <a:ext cx="1634836" cy="0"/>
          </a:xfrm>
          <a:prstGeom prst="line">
            <a:avLst/>
          </a:prstGeom>
          <a:ln w="25400">
            <a:solidFill>
              <a:srgbClr val="DC291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66119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4FDA32F-7708-D9FD-3062-9008506FFE4D}"/>
              </a:ext>
            </a:extLst>
          </p:cNvPr>
          <p:cNvSpPr>
            <a:spLocks noGrp="1"/>
          </p:cNvSpPr>
          <p:nvPr>
            <p:ph type="body" sz="quarter" idx="15"/>
          </p:nvPr>
        </p:nvSpPr>
        <p:spPr/>
        <p:txBody>
          <a:bodyPr/>
          <a:lstStyle/>
          <a:p>
            <a:pPr marL="171450" indent="-171450">
              <a:buFont typeface="Arial" panose="020B0604020202020204" pitchFamily="34" charset="0"/>
              <a:buChar char="•"/>
            </a:pPr>
            <a:r>
              <a:rPr lang="en-US" sz="1200" dirty="0"/>
              <a:t>Contact us if you have any questions regarding the Trust; </a:t>
            </a:r>
            <a:r>
              <a:rPr lang="en-US" sz="1200" dirty="0">
                <a:hlinkClick r:id="rId3"/>
              </a:rPr>
              <a:t>funding@publictrust.co.nz</a:t>
            </a:r>
            <a:r>
              <a:rPr lang="en-US" sz="1200" dirty="0"/>
              <a:t> or 0800 371 471. </a:t>
            </a:r>
          </a:p>
          <a:p>
            <a:pPr marL="171450" indent="-171450">
              <a:buFont typeface="Arial" panose="020B0604020202020204" pitchFamily="34" charset="0"/>
              <a:buChar char="•"/>
            </a:pPr>
            <a:r>
              <a:rPr lang="en-US" sz="1200" dirty="0"/>
              <a:t>Include all relevant and current supporting information for a well put together application.</a:t>
            </a:r>
          </a:p>
          <a:p>
            <a:pPr marL="171450" indent="-171450">
              <a:buFont typeface="Arial" panose="020B0604020202020204" pitchFamily="34" charset="0"/>
              <a:buChar char="•"/>
            </a:pPr>
            <a:r>
              <a:rPr lang="en-US" sz="1200" dirty="0"/>
              <a:t>Supply relevant information to support your application. Particularly if you are a new Charity or an established Charity wanting funding for a new project.</a:t>
            </a:r>
          </a:p>
          <a:p>
            <a:pPr marL="171450" indent="-171450">
              <a:buFont typeface="Arial" panose="020B0604020202020204" pitchFamily="34" charset="0"/>
              <a:buChar char="•"/>
            </a:pPr>
            <a:r>
              <a:rPr lang="en-US" sz="1200" dirty="0"/>
              <a:t>Provide up to date financials or explain why you are using old information. Draft accounts are better than nothing. Ensure that financials comply with Charities Services requirements.</a:t>
            </a:r>
          </a:p>
          <a:p>
            <a:pPr marL="513450" lvl="1" indent="-171450"/>
            <a:r>
              <a:rPr lang="en-NZ" sz="1200" u="sng" kern="100" dirty="0">
                <a:solidFill>
                  <a:srgbClr val="467886"/>
                </a:solidFill>
                <a:effectLst/>
                <a:ea typeface="Aptos" panose="020B0004020202020204" pitchFamily="34" charset="0"/>
                <a:cs typeface="Times New Roman" panose="02020603050405020304" pitchFamily="18" charset="0"/>
                <a:hlinkClick r:id="rId4"/>
              </a:rPr>
              <a:t>https://www.charities.govt.nz/reporting-standards/</a:t>
            </a:r>
            <a:endParaRPr lang="en-US" sz="1200" dirty="0"/>
          </a:p>
          <a:p>
            <a:pPr marL="171450" indent="-171450">
              <a:buFont typeface="Arial" panose="020B0604020202020204" pitchFamily="34" charset="0"/>
              <a:buChar char="•"/>
            </a:pPr>
            <a:r>
              <a:rPr lang="en-US" sz="1200" dirty="0"/>
              <a:t>Explain the impact, at the very least, how many people are going to be impacted by the funds you are applying for. Include accurate facts and figures so that we understand the impact and importance.</a:t>
            </a:r>
          </a:p>
          <a:p>
            <a:pPr marL="171450" indent="-171450">
              <a:buFont typeface="Arial" panose="020B0604020202020204" pitchFamily="34" charset="0"/>
              <a:buChar char="•"/>
            </a:pPr>
            <a:r>
              <a:rPr lang="en-US" sz="1200" dirty="0"/>
              <a:t>Ensure your application reflects the purpose of the Trust and selection Criteria. This information can be accessed on our website. </a:t>
            </a:r>
          </a:p>
          <a:p>
            <a:pPr marL="171450" indent="-171450">
              <a:buFont typeface="Arial" panose="020B0604020202020204" pitchFamily="34" charset="0"/>
              <a:buChar char="•"/>
            </a:pPr>
            <a:r>
              <a:rPr lang="en-US" sz="1200" dirty="0"/>
              <a:t>Be clear with your application and goals. </a:t>
            </a:r>
          </a:p>
          <a:p>
            <a:pPr marL="171450" lvl="0" indent="-171450">
              <a:lnSpc>
                <a:spcPct val="115000"/>
              </a:lnSpc>
              <a:spcAft>
                <a:spcPts val="800"/>
              </a:spcAft>
              <a:buFont typeface="Arial" panose="020B0604020202020204" pitchFamily="34" charset="0"/>
              <a:buChar char="•"/>
            </a:pPr>
            <a:r>
              <a:rPr lang="en-GB" sz="1200" b="0" i="0" dirty="0">
                <a:effectLst/>
              </a:rPr>
              <a:t>For organisations that received a grant the previous year from one of our managed charities, it is important to submit the receipt and accountability report by the due date (if required). Failure to do so, or not notifying us of any delays, can result in issues.</a:t>
            </a:r>
          </a:p>
          <a:p>
            <a:pPr marL="171450" lvl="0" indent="-171450">
              <a:lnSpc>
                <a:spcPct val="115000"/>
              </a:lnSpc>
              <a:spcAft>
                <a:spcPts val="800"/>
              </a:spcAft>
              <a:buFont typeface="Arial" panose="020B0604020202020204" pitchFamily="34" charset="0"/>
              <a:buChar char="•"/>
            </a:pPr>
            <a:r>
              <a:rPr lang="en-GB" sz="1200" kern="100" dirty="0">
                <a:ea typeface="Aptos" panose="020B0004020202020204" pitchFamily="34" charset="0"/>
                <a:cs typeface="Times New Roman" panose="02020603050405020304" pitchFamily="18" charset="0"/>
              </a:rPr>
              <a:t>We encourage </a:t>
            </a:r>
            <a:r>
              <a:rPr lang="en-NZ" sz="1200" kern="100" dirty="0">
                <a:effectLst/>
                <a:ea typeface="Aptos" panose="020B0004020202020204" pitchFamily="34" charset="0"/>
                <a:cs typeface="Times New Roman" panose="02020603050405020304" pitchFamily="18" charset="0"/>
              </a:rPr>
              <a:t>participants to use the PT ‘Find a Grant’ search function, some of the organisations likely have branches outside Auckland that may be able to apply to other charitable trusts we manage.</a:t>
            </a:r>
          </a:p>
          <a:p>
            <a:endParaRPr lang="en-US" sz="1200" dirty="0"/>
          </a:p>
          <a:p>
            <a:endParaRPr lang="en-US" dirty="0"/>
          </a:p>
        </p:txBody>
      </p:sp>
      <p:sp>
        <p:nvSpPr>
          <p:cNvPr id="3" name="Title 2">
            <a:extLst>
              <a:ext uri="{FF2B5EF4-FFF2-40B4-BE49-F238E27FC236}">
                <a16:creationId xmlns:a16="http://schemas.microsoft.com/office/drawing/2014/main" id="{BA1DBDEE-C7E8-7034-DC5C-3E04C291736B}"/>
              </a:ext>
            </a:extLst>
          </p:cNvPr>
          <p:cNvSpPr>
            <a:spLocks noGrp="1"/>
          </p:cNvSpPr>
          <p:nvPr>
            <p:ph type="ctrTitle"/>
          </p:nvPr>
        </p:nvSpPr>
        <p:spPr/>
        <p:txBody>
          <a:bodyPr/>
          <a:lstStyle/>
          <a:p>
            <a:r>
              <a:rPr lang="en-US" dirty="0"/>
              <a:t>Best Practice Tips </a:t>
            </a:r>
          </a:p>
        </p:txBody>
      </p:sp>
      <p:cxnSp>
        <p:nvCxnSpPr>
          <p:cNvPr id="5" name="Straight Connector 4">
            <a:extLst>
              <a:ext uri="{FF2B5EF4-FFF2-40B4-BE49-F238E27FC236}">
                <a16:creationId xmlns:a16="http://schemas.microsoft.com/office/drawing/2014/main" id="{0B9094ED-5EB9-1D79-A892-1155FA98E7B1}"/>
              </a:ext>
            </a:extLst>
          </p:cNvPr>
          <p:cNvCxnSpPr/>
          <p:nvPr/>
        </p:nvCxnSpPr>
        <p:spPr>
          <a:xfrm>
            <a:off x="600364" y="1034473"/>
            <a:ext cx="1634836" cy="0"/>
          </a:xfrm>
          <a:prstGeom prst="line">
            <a:avLst/>
          </a:prstGeom>
          <a:ln w="25400">
            <a:solidFill>
              <a:srgbClr val="DC291E"/>
            </a:solidFill>
          </a:ln>
        </p:spPr>
        <p:style>
          <a:lnRef idx="2">
            <a:schemeClr val="accent1"/>
          </a:lnRef>
          <a:fillRef idx="0">
            <a:schemeClr val="accent1"/>
          </a:fillRef>
          <a:effectRef idx="1">
            <a:schemeClr val="accent1"/>
          </a:effectRef>
          <a:fontRef idx="minor">
            <a:schemeClr val="tx1"/>
          </a:fontRef>
        </p:style>
      </p:cxnSp>
      <p:sp>
        <p:nvSpPr>
          <p:cNvPr id="6" name="Text Placeholder 3">
            <a:extLst>
              <a:ext uri="{FF2B5EF4-FFF2-40B4-BE49-F238E27FC236}">
                <a16:creationId xmlns:a16="http://schemas.microsoft.com/office/drawing/2014/main" id="{CFF538D7-3AAD-D4B4-5282-CDFC501B0839}"/>
              </a:ext>
            </a:extLst>
          </p:cNvPr>
          <p:cNvSpPr txBox="1">
            <a:spLocks/>
          </p:cNvSpPr>
          <p:nvPr/>
        </p:nvSpPr>
        <p:spPr>
          <a:xfrm>
            <a:off x="600364" y="1160763"/>
            <a:ext cx="11153774" cy="338554"/>
          </a:xfrm>
          <a:prstGeom prst="rect">
            <a:avLst/>
          </a:prstGeom>
        </p:spPr>
        <p:txBody>
          <a:bodyPr vert="horz" lIns="91440" tIns="45720" rIns="91440" bIns="45720" rtlCol="0">
            <a:spAutoFit/>
          </a:bodyPr>
          <a:lstStyle>
            <a:lvl1pPr marL="0" indent="0" algn="l" defTabSz="914400" rtl="0" eaLnBrk="1" latinLnBrk="0" hangingPunct="1">
              <a:lnSpc>
                <a:spcPct val="100000"/>
              </a:lnSpc>
              <a:spcBef>
                <a:spcPts val="1000"/>
              </a:spcBef>
              <a:spcAft>
                <a:spcPts val="600"/>
              </a:spcAft>
              <a:buFont typeface="Arial" panose="020B0604020202020204" pitchFamily="34" charset="0"/>
              <a:buNone/>
              <a:defRPr sz="1600" b="1" kern="1200" spc="0" baseline="0">
                <a:solidFill>
                  <a:srgbClr val="28294E"/>
                </a:solidFill>
                <a:latin typeface="Proxima Soft" panose="0200050603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As Trustee we encourage you to: </a:t>
            </a:r>
          </a:p>
        </p:txBody>
      </p:sp>
    </p:spTree>
    <p:extLst>
      <p:ext uri="{BB962C8B-B14F-4D97-AF65-F5344CB8AC3E}">
        <p14:creationId xmlns:p14="http://schemas.microsoft.com/office/powerpoint/2010/main" val="2077540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
            <a:extLst>
              <a:ext uri="{FF2B5EF4-FFF2-40B4-BE49-F238E27FC236}">
                <a16:creationId xmlns:a16="http://schemas.microsoft.com/office/drawing/2014/main" id="{B56707E8-F145-B655-B011-B06683797999}"/>
              </a:ext>
            </a:extLst>
          </p:cNvPr>
          <p:cNvSpPr txBox="1">
            <a:spLocks/>
          </p:cNvSpPr>
          <p:nvPr/>
        </p:nvSpPr>
        <p:spPr>
          <a:xfrm>
            <a:off x="475559" y="1281814"/>
            <a:ext cx="11153775" cy="418078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5000"/>
              </a:lnSpc>
              <a:spcAft>
                <a:spcPts val="800"/>
              </a:spcAft>
            </a:pPr>
            <a:r>
              <a:rPr lang="en-NZ" sz="1200" kern="100" dirty="0">
                <a:solidFill>
                  <a:schemeClr val="tx2"/>
                </a:solidFill>
                <a:effectLst/>
                <a:latin typeface="Proxima Soft" panose="02000506030000020004" pitchFamily="2" charset="0"/>
                <a:ea typeface="Aptos" panose="020B0004020202020204" pitchFamily="34" charset="0"/>
                <a:cs typeface="Times New Roman" panose="02020603050405020304" pitchFamily="18" charset="0"/>
              </a:rPr>
              <a:t>Application does not demonstrate alignment with Trust priorities or funding criteria.</a:t>
            </a:r>
          </a:p>
          <a:p>
            <a:pPr>
              <a:lnSpc>
                <a:spcPct val="115000"/>
              </a:lnSpc>
              <a:spcAft>
                <a:spcPts val="800"/>
              </a:spcAft>
            </a:pPr>
            <a:r>
              <a:rPr lang="en-NZ" sz="1200" kern="100" dirty="0">
                <a:solidFill>
                  <a:schemeClr val="tx2"/>
                </a:solidFill>
                <a:effectLst/>
                <a:latin typeface="Proxima Soft" panose="02000506030000020004" pitchFamily="2" charset="0"/>
                <a:ea typeface="Aptos" panose="020B0004020202020204" pitchFamily="34" charset="0"/>
                <a:cs typeface="Times New Roman" panose="02020603050405020304" pitchFamily="18" charset="0"/>
              </a:rPr>
              <a:t>Applicant is seeking funds for something the Trust does not fund. </a:t>
            </a:r>
          </a:p>
          <a:p>
            <a:pPr>
              <a:lnSpc>
                <a:spcPct val="115000"/>
              </a:lnSpc>
              <a:spcAft>
                <a:spcPts val="800"/>
              </a:spcAft>
            </a:pPr>
            <a:r>
              <a:rPr lang="en-NZ" sz="1200" kern="100" dirty="0">
                <a:solidFill>
                  <a:schemeClr val="tx2"/>
                </a:solidFill>
                <a:effectLst/>
                <a:latin typeface="Proxima Soft" panose="02000506030000020004" pitchFamily="2" charset="0"/>
                <a:ea typeface="Aptos" panose="020B0004020202020204" pitchFamily="34" charset="0"/>
                <a:cs typeface="Times New Roman" panose="02020603050405020304" pitchFamily="18" charset="0"/>
              </a:rPr>
              <a:t>The application is not focussed on the funding region. </a:t>
            </a:r>
          </a:p>
          <a:p>
            <a:pPr>
              <a:lnSpc>
                <a:spcPct val="115000"/>
              </a:lnSpc>
              <a:spcAft>
                <a:spcPts val="800"/>
              </a:spcAft>
            </a:pPr>
            <a:r>
              <a:rPr lang="en-NZ" sz="1200" kern="100" dirty="0">
                <a:solidFill>
                  <a:schemeClr val="tx2"/>
                </a:solidFill>
                <a:effectLst/>
                <a:latin typeface="Proxima Soft" panose="02000506030000020004" pitchFamily="2" charset="0"/>
                <a:ea typeface="Aptos" panose="020B0004020202020204" pitchFamily="34" charset="0"/>
                <a:cs typeface="Times New Roman" panose="02020603050405020304" pitchFamily="18" charset="0"/>
              </a:rPr>
              <a:t>It is not clear what the benefit to the funding region will be. </a:t>
            </a:r>
          </a:p>
          <a:p>
            <a:pPr>
              <a:lnSpc>
                <a:spcPct val="115000"/>
              </a:lnSpc>
              <a:spcAft>
                <a:spcPts val="800"/>
              </a:spcAft>
            </a:pPr>
            <a:r>
              <a:rPr lang="en-NZ" sz="1200" kern="100" dirty="0">
                <a:solidFill>
                  <a:schemeClr val="tx2"/>
                </a:solidFill>
                <a:effectLst/>
                <a:latin typeface="Proxima Soft" panose="02000506030000020004" pitchFamily="2" charset="0"/>
                <a:ea typeface="Aptos" panose="020B0004020202020204" pitchFamily="34" charset="0"/>
                <a:cs typeface="Times New Roman" panose="02020603050405020304" pitchFamily="18" charset="0"/>
              </a:rPr>
              <a:t>The impact and outcomes of the project for which funding sought are not clear. </a:t>
            </a:r>
          </a:p>
          <a:p>
            <a:pPr>
              <a:lnSpc>
                <a:spcPct val="115000"/>
              </a:lnSpc>
              <a:spcAft>
                <a:spcPts val="800"/>
              </a:spcAft>
            </a:pPr>
            <a:r>
              <a:rPr lang="en-NZ" sz="1200" kern="100" dirty="0">
                <a:solidFill>
                  <a:schemeClr val="tx2"/>
                </a:solidFill>
                <a:effectLst/>
                <a:latin typeface="Proxima Soft" panose="02000506030000020004" pitchFamily="2" charset="0"/>
                <a:ea typeface="Aptos" panose="020B0004020202020204" pitchFamily="34" charset="0"/>
                <a:cs typeface="Times New Roman" panose="02020603050405020304" pitchFamily="18" charset="0"/>
              </a:rPr>
              <a:t>Insufficient information provided about the planned project, reach and capacity of the organisation to deliver. </a:t>
            </a:r>
          </a:p>
          <a:p>
            <a:pPr>
              <a:lnSpc>
                <a:spcPct val="115000"/>
              </a:lnSpc>
              <a:spcAft>
                <a:spcPts val="800"/>
              </a:spcAft>
            </a:pPr>
            <a:r>
              <a:rPr lang="en-NZ" sz="1200" kern="100" dirty="0">
                <a:solidFill>
                  <a:schemeClr val="tx2"/>
                </a:solidFill>
                <a:effectLst/>
                <a:latin typeface="Proxima Soft" panose="02000506030000020004" pitchFamily="2" charset="0"/>
                <a:ea typeface="Aptos" panose="020B0004020202020204" pitchFamily="34" charset="0"/>
                <a:cs typeface="Times New Roman" panose="02020603050405020304" pitchFamily="18" charset="0"/>
              </a:rPr>
              <a:t>No financial statements provided; or financial statements uploaded to Charities Services are not compliant so we can’t compare like for like financial information, or most recent ones have not been uploaded and are late. For Charities Services requirements see </a:t>
            </a:r>
            <a:r>
              <a:rPr lang="en-NZ" sz="1200" u="sng" kern="100" dirty="0">
                <a:solidFill>
                  <a:schemeClr val="tx2"/>
                </a:solidFill>
                <a:effectLst/>
                <a:latin typeface="Proxima Soft" panose="02000506030000020004" pitchFamily="2" charset="0"/>
                <a:ea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https://www.charities.govt.nz/reporting-standards/</a:t>
            </a:r>
            <a:endParaRPr lang="en-NZ" sz="1200" kern="100" dirty="0">
              <a:solidFill>
                <a:schemeClr val="tx2"/>
              </a:solidFill>
              <a:effectLst/>
              <a:latin typeface="Proxima Soft" panose="02000506030000020004" pitchFamily="2" charset="0"/>
              <a:ea typeface="Aptos" panose="020B0004020202020204" pitchFamily="34" charset="0"/>
              <a:cs typeface="Times New Roman" panose="02020603050405020304" pitchFamily="18" charset="0"/>
            </a:endParaRPr>
          </a:p>
          <a:p>
            <a:pPr>
              <a:lnSpc>
                <a:spcPct val="115000"/>
              </a:lnSpc>
              <a:spcAft>
                <a:spcPts val="800"/>
              </a:spcAft>
            </a:pPr>
            <a:r>
              <a:rPr lang="en-NZ" sz="1200" kern="100" dirty="0">
                <a:solidFill>
                  <a:schemeClr val="tx2"/>
                </a:solidFill>
                <a:effectLst/>
                <a:latin typeface="Proxima Soft" panose="02000506030000020004" pitchFamily="2" charset="0"/>
                <a:ea typeface="Aptos" panose="020B0004020202020204" pitchFamily="34" charset="0"/>
                <a:cs typeface="Times New Roman" panose="02020603050405020304" pitchFamily="18" charset="0"/>
              </a:rPr>
              <a:t>Don’t apply until you have read and understood the purpose of the Trust and criteria of grants. </a:t>
            </a:r>
            <a:endParaRPr lang="en-NZ" sz="1200" kern="100" dirty="0">
              <a:solidFill>
                <a:schemeClr val="tx2"/>
              </a:solidFill>
              <a:latin typeface="Proxima Soft" panose="02000506030000020004" pitchFamily="2" charset="0"/>
              <a:ea typeface="Aptos" panose="020B0004020202020204" pitchFamily="34" charset="0"/>
              <a:cs typeface="Times New Roman" panose="02020603050405020304" pitchFamily="18" charset="0"/>
            </a:endParaRPr>
          </a:p>
          <a:p>
            <a:pPr>
              <a:lnSpc>
                <a:spcPct val="115000"/>
              </a:lnSpc>
              <a:spcAft>
                <a:spcPts val="800"/>
              </a:spcAft>
            </a:pPr>
            <a:r>
              <a:rPr lang="en-US" sz="1200" kern="100" dirty="0">
                <a:solidFill>
                  <a:schemeClr val="tx2"/>
                </a:solidFill>
                <a:effectLst/>
                <a:latin typeface="Proxima Soft" panose="02000506030000020004" pitchFamily="2" charset="0"/>
                <a:ea typeface="Aptos" panose="020B0004020202020204" pitchFamily="34" charset="0"/>
                <a:cs typeface="Times New Roman" panose="02020603050405020304" pitchFamily="18" charset="0"/>
              </a:rPr>
              <a:t>Receipts from previous granting; </a:t>
            </a:r>
            <a:r>
              <a:rPr lang="en-NZ" sz="1200" kern="100" dirty="0">
                <a:solidFill>
                  <a:schemeClr val="tx2"/>
                </a:solidFill>
                <a:effectLst/>
                <a:latin typeface="Proxima Soft" panose="02000506030000020004" pitchFamily="2" charset="0"/>
                <a:ea typeface="Aptos" panose="020B0004020202020204" pitchFamily="34" charset="0"/>
                <a:cs typeface="Times New Roman" panose="02020603050405020304" pitchFamily="18" charset="0"/>
              </a:rPr>
              <a:t>for organisations that received a grant from a PT managed charity the year prior – to plan the dates ahead that they are required to submit receipts to us and accountability reports (if required). Lack of planning from some organisations can mean they are not eligible for a</a:t>
            </a:r>
            <a:br>
              <a:rPr lang="en-NZ" sz="1200" kern="100" dirty="0">
                <a:solidFill>
                  <a:schemeClr val="tx2"/>
                </a:solidFill>
                <a:effectLst/>
                <a:latin typeface="Proxima Soft" panose="02000506030000020004" pitchFamily="2" charset="0"/>
                <a:ea typeface="Aptos" panose="020B0004020202020204" pitchFamily="34" charset="0"/>
                <a:cs typeface="Times New Roman" panose="02020603050405020304" pitchFamily="18" charset="0"/>
              </a:rPr>
            </a:br>
            <a:r>
              <a:rPr lang="en-NZ" sz="1200" kern="100" dirty="0">
                <a:solidFill>
                  <a:schemeClr val="tx2"/>
                </a:solidFill>
                <a:effectLst/>
                <a:latin typeface="Proxima Soft" panose="02000506030000020004" pitchFamily="2" charset="0"/>
                <a:ea typeface="Aptos" panose="020B0004020202020204" pitchFamily="34" charset="0"/>
                <a:cs typeface="Times New Roman" panose="02020603050405020304" pitchFamily="18" charset="0"/>
              </a:rPr>
              <a:t>grant the following year if these are not submitted.</a:t>
            </a:r>
          </a:p>
          <a:p>
            <a:pPr>
              <a:lnSpc>
                <a:spcPct val="115000"/>
              </a:lnSpc>
              <a:spcAft>
                <a:spcPts val="800"/>
              </a:spcAft>
            </a:pPr>
            <a:r>
              <a:rPr lang="en-NZ" sz="1200" kern="100" dirty="0">
                <a:solidFill>
                  <a:schemeClr val="tx2"/>
                </a:solidFill>
                <a:effectLst/>
                <a:latin typeface="Proxima Soft" panose="02000506030000020004" pitchFamily="2" charset="0"/>
                <a:ea typeface="Times New Roman" panose="02020603050405020304" pitchFamily="18" charset="0"/>
                <a:cs typeface="Times New Roman" panose="02020603050405020304" pitchFamily="18" charset="0"/>
              </a:rPr>
              <a:t>Applicants copying and pasting their prior application to the latest round which doesn’t work favourably for the organisation when assessing their </a:t>
            </a:r>
            <a:br>
              <a:rPr lang="en-NZ" sz="1200" kern="100" dirty="0">
                <a:solidFill>
                  <a:schemeClr val="tx2"/>
                </a:solidFill>
                <a:effectLst/>
                <a:latin typeface="Proxima Soft" panose="02000506030000020004" pitchFamily="2" charset="0"/>
                <a:ea typeface="Times New Roman" panose="02020603050405020304" pitchFamily="18" charset="0"/>
                <a:cs typeface="Times New Roman" panose="02020603050405020304" pitchFamily="18" charset="0"/>
              </a:rPr>
            </a:br>
            <a:r>
              <a:rPr lang="en-NZ" sz="1200" kern="100" dirty="0">
                <a:solidFill>
                  <a:schemeClr val="tx2"/>
                </a:solidFill>
                <a:effectLst/>
                <a:latin typeface="Proxima Soft" panose="02000506030000020004" pitchFamily="2" charset="0"/>
                <a:ea typeface="Times New Roman" panose="02020603050405020304" pitchFamily="18" charset="0"/>
                <a:cs typeface="Times New Roman" panose="02020603050405020304" pitchFamily="18" charset="0"/>
              </a:rPr>
              <a:t>application.</a:t>
            </a:r>
            <a:endParaRPr lang="en-NZ" sz="1200" kern="100" dirty="0">
              <a:solidFill>
                <a:schemeClr val="tx2"/>
              </a:solidFill>
              <a:effectLst/>
              <a:latin typeface="Proxima Soft" panose="02000506030000020004" pitchFamily="2" charset="0"/>
              <a:ea typeface="Aptos" panose="020B0004020202020204" pitchFamily="34" charset="0"/>
              <a:cs typeface="Times New Roman" panose="02020603050405020304" pitchFamily="18" charset="0"/>
            </a:endParaRPr>
          </a:p>
        </p:txBody>
      </p:sp>
      <p:sp>
        <p:nvSpPr>
          <p:cNvPr id="2" name="Title 2">
            <a:extLst>
              <a:ext uri="{FF2B5EF4-FFF2-40B4-BE49-F238E27FC236}">
                <a16:creationId xmlns:a16="http://schemas.microsoft.com/office/drawing/2014/main" id="{471C6640-76B5-CCF0-F6BB-FFE146DF381C}"/>
              </a:ext>
            </a:extLst>
          </p:cNvPr>
          <p:cNvSpPr txBox="1">
            <a:spLocks/>
          </p:cNvSpPr>
          <p:nvPr/>
        </p:nvSpPr>
        <p:spPr>
          <a:xfrm>
            <a:off x="475559" y="455201"/>
            <a:ext cx="5210175" cy="590550"/>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sz="3600" b="1" i="0" kern="1200" spc="-100" baseline="0">
                <a:solidFill>
                  <a:srgbClr val="28294E"/>
                </a:solidFill>
                <a:latin typeface="Proxima Soft Semibold" panose="02000506030000020004" pitchFamily="2" charset="0"/>
                <a:ea typeface="+mj-ea"/>
                <a:cs typeface="+mj-cs"/>
              </a:defRPr>
            </a:lvl1pPr>
          </a:lstStyle>
          <a:p>
            <a:r>
              <a:rPr lang="en-US" dirty="0"/>
              <a:t>Common issues</a:t>
            </a:r>
          </a:p>
        </p:txBody>
      </p:sp>
      <p:cxnSp>
        <p:nvCxnSpPr>
          <p:cNvPr id="5" name="Straight Connector 4">
            <a:extLst>
              <a:ext uri="{FF2B5EF4-FFF2-40B4-BE49-F238E27FC236}">
                <a16:creationId xmlns:a16="http://schemas.microsoft.com/office/drawing/2014/main" id="{C69616E2-6044-C53F-3890-6B94A03AAD66}"/>
              </a:ext>
            </a:extLst>
          </p:cNvPr>
          <p:cNvCxnSpPr/>
          <p:nvPr/>
        </p:nvCxnSpPr>
        <p:spPr>
          <a:xfrm>
            <a:off x="618837" y="1163782"/>
            <a:ext cx="1634836" cy="0"/>
          </a:xfrm>
          <a:prstGeom prst="line">
            <a:avLst/>
          </a:prstGeom>
          <a:ln w="25400">
            <a:solidFill>
              <a:srgbClr val="DC291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59697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83EE4-1EE9-25CC-EB37-F10439380098}"/>
              </a:ext>
            </a:extLst>
          </p:cNvPr>
          <p:cNvSpPr>
            <a:spLocks noGrp="1"/>
          </p:cNvSpPr>
          <p:nvPr>
            <p:ph type="ctrTitle"/>
          </p:nvPr>
        </p:nvSpPr>
        <p:spPr>
          <a:xfrm>
            <a:off x="3210614" y="3133534"/>
            <a:ext cx="5210176" cy="646331"/>
          </a:xfrm>
        </p:spPr>
        <p:txBody>
          <a:bodyPr/>
          <a:lstStyle/>
          <a:p>
            <a:pPr algn="ctr"/>
            <a:r>
              <a:rPr lang="en-NZ" sz="4000" dirty="0"/>
              <a:t>Questions </a:t>
            </a:r>
          </a:p>
        </p:txBody>
      </p:sp>
      <p:cxnSp>
        <p:nvCxnSpPr>
          <p:cNvPr id="3" name="Straight Connector 2">
            <a:extLst>
              <a:ext uri="{FF2B5EF4-FFF2-40B4-BE49-F238E27FC236}">
                <a16:creationId xmlns:a16="http://schemas.microsoft.com/office/drawing/2014/main" id="{83972B9B-F927-C5AA-E89A-E32B2B7DAC56}"/>
              </a:ext>
            </a:extLst>
          </p:cNvPr>
          <p:cNvCxnSpPr/>
          <p:nvPr/>
        </p:nvCxnSpPr>
        <p:spPr>
          <a:xfrm>
            <a:off x="4969164" y="3835283"/>
            <a:ext cx="1634836" cy="0"/>
          </a:xfrm>
          <a:prstGeom prst="line">
            <a:avLst/>
          </a:prstGeom>
          <a:ln w="25400">
            <a:solidFill>
              <a:srgbClr val="DC291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890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4ECDA0D-EB05-9F37-CA55-999E39602255}"/>
              </a:ext>
            </a:extLst>
          </p:cNvPr>
          <p:cNvSpPr>
            <a:spLocks noGrp="1"/>
          </p:cNvSpPr>
          <p:nvPr>
            <p:ph type="body" sz="quarter" idx="13"/>
          </p:nvPr>
        </p:nvSpPr>
        <p:spPr>
          <a:xfrm>
            <a:off x="661988" y="1681394"/>
            <a:ext cx="9377362" cy="2041585"/>
          </a:xfrm>
        </p:spPr>
        <p:txBody>
          <a:bodyPr/>
          <a:lstStyle/>
          <a:p>
            <a:r>
              <a:rPr lang="en-US" sz="2000" b="0" dirty="0">
                <a:solidFill>
                  <a:schemeClr val="accent1">
                    <a:lumMod val="50000"/>
                  </a:schemeClr>
                </a:solidFill>
              </a:rPr>
              <a:t>Public Trust Charities Team </a:t>
            </a:r>
            <a:r>
              <a:rPr lang="en-US" sz="2000" b="1" dirty="0">
                <a:solidFill>
                  <a:schemeClr val="accent1">
                    <a:lumMod val="50000"/>
                  </a:schemeClr>
                </a:solidFill>
                <a:hlinkClick r:id="rId3">
                  <a:extLst>
                    <a:ext uri="{A12FA001-AC4F-418D-AE19-62706E023703}">
                      <ahyp:hlinkClr xmlns:ahyp="http://schemas.microsoft.com/office/drawing/2018/hyperlinkcolor" val="tx"/>
                    </a:ext>
                  </a:extLst>
                </a:hlinkClick>
              </a:rPr>
              <a:t>funding@publictrust.co.nz</a:t>
            </a:r>
            <a:r>
              <a:rPr lang="en-US" sz="2000" b="1" dirty="0">
                <a:solidFill>
                  <a:schemeClr val="accent1">
                    <a:lumMod val="50000"/>
                  </a:schemeClr>
                </a:solidFill>
              </a:rPr>
              <a:t> </a:t>
            </a:r>
            <a:r>
              <a:rPr lang="en-US" sz="2000" b="0" dirty="0">
                <a:solidFill>
                  <a:schemeClr val="tx2"/>
                </a:solidFill>
              </a:rPr>
              <a:t>or </a:t>
            </a:r>
            <a:r>
              <a:rPr lang="en-GB" sz="2000" b="1" i="0" dirty="0">
                <a:solidFill>
                  <a:schemeClr val="tx2"/>
                </a:solidFill>
                <a:effectLst/>
                <a:latin typeface="Segoe UI" panose="020B0502040204020203" pitchFamily="34" charset="0"/>
              </a:rPr>
              <a:t>0800 371 471</a:t>
            </a:r>
          </a:p>
          <a:p>
            <a:br>
              <a:rPr lang="en-GB" sz="2000" b="0" dirty="0">
                <a:solidFill>
                  <a:schemeClr val="tx2"/>
                </a:solidFill>
                <a:latin typeface="Segoe UI" panose="020B0502040204020203" pitchFamily="34" charset="0"/>
              </a:rPr>
            </a:br>
            <a:r>
              <a:rPr lang="en-GB" sz="2000" b="0" dirty="0">
                <a:solidFill>
                  <a:schemeClr val="tx2"/>
                </a:solidFill>
                <a:latin typeface="Segoe UI" panose="020B0502040204020203" pitchFamily="34" charset="0"/>
              </a:rPr>
              <a:t>p</a:t>
            </a:r>
            <a:r>
              <a:rPr lang="en-GB" sz="2000" b="0" i="0" dirty="0">
                <a:solidFill>
                  <a:schemeClr val="tx2"/>
                </a:solidFill>
                <a:effectLst/>
                <a:latin typeface="Segoe UI" panose="020B0502040204020203" pitchFamily="34" charset="0"/>
              </a:rPr>
              <a:t>ublictrust.co.nz</a:t>
            </a:r>
          </a:p>
          <a:p>
            <a:br>
              <a:rPr lang="en-US" sz="2000" b="0" dirty="0">
                <a:solidFill>
                  <a:schemeClr val="accent1">
                    <a:lumMod val="50000"/>
                  </a:schemeClr>
                </a:solidFill>
              </a:rPr>
            </a:br>
            <a:r>
              <a:rPr lang="en-US" sz="2000" b="0" dirty="0">
                <a:solidFill>
                  <a:schemeClr val="accent1">
                    <a:lumMod val="50000"/>
                  </a:schemeClr>
                </a:solidFill>
              </a:rPr>
              <a:t>Rebecca Mihu </a:t>
            </a:r>
            <a:r>
              <a:rPr lang="en-US" sz="2000" b="0" u="sng" dirty="0">
                <a:solidFill>
                  <a:schemeClr val="accent1">
                    <a:lumMod val="50000"/>
                  </a:schemeClr>
                </a:solidFill>
              </a:rPr>
              <a:t>r</a:t>
            </a:r>
            <a:r>
              <a:rPr lang="en-US" sz="2000" b="0" u="sng" dirty="0">
                <a:solidFill>
                  <a:schemeClr val="accent1">
                    <a:lumMod val="50000"/>
                  </a:schemeClr>
                </a:solidFill>
                <a:hlinkClick r:id="rId4">
                  <a:extLst>
                    <a:ext uri="{A12FA001-AC4F-418D-AE19-62706E023703}">
                      <ahyp:hlinkClr xmlns:ahyp="http://schemas.microsoft.com/office/drawing/2018/hyperlinkcolor" val="tx"/>
                    </a:ext>
                  </a:extLst>
                </a:hlinkClick>
              </a:rPr>
              <a:t>ebecca.mihu@publictrust.co.nz</a:t>
            </a:r>
            <a:r>
              <a:rPr lang="en-US" sz="2000" b="0" u="sng" dirty="0">
                <a:solidFill>
                  <a:schemeClr val="accent1">
                    <a:lumMod val="50000"/>
                  </a:schemeClr>
                </a:solidFill>
              </a:rPr>
              <a:t> </a:t>
            </a:r>
          </a:p>
        </p:txBody>
      </p:sp>
      <p:sp>
        <p:nvSpPr>
          <p:cNvPr id="7" name="Title 1">
            <a:extLst>
              <a:ext uri="{FF2B5EF4-FFF2-40B4-BE49-F238E27FC236}">
                <a16:creationId xmlns:a16="http://schemas.microsoft.com/office/drawing/2014/main" id="{502D5F3A-9E35-9B58-E6B9-0A67371E079E}"/>
              </a:ext>
            </a:extLst>
          </p:cNvPr>
          <p:cNvSpPr>
            <a:spLocks noGrp="1"/>
          </p:cNvSpPr>
          <p:nvPr>
            <p:ph type="ctrTitle"/>
          </p:nvPr>
        </p:nvSpPr>
        <p:spPr>
          <a:xfrm>
            <a:off x="661988" y="449263"/>
            <a:ext cx="6953250" cy="2252924"/>
          </a:xfrm>
        </p:spPr>
        <p:txBody>
          <a:bodyPr/>
          <a:lstStyle/>
          <a:p>
            <a:r>
              <a:rPr lang="en-US" sz="3600" b="1" dirty="0">
                <a:latin typeface="Proxima Soft Bold"/>
              </a:rPr>
              <a:t>Contact us</a:t>
            </a:r>
            <a:br>
              <a:rPr lang="en-US" dirty="0"/>
            </a:br>
            <a:br>
              <a:rPr lang="en-US" dirty="0"/>
            </a:br>
            <a:endParaRPr lang="en-NZ" dirty="0"/>
          </a:p>
        </p:txBody>
      </p:sp>
      <p:cxnSp>
        <p:nvCxnSpPr>
          <p:cNvPr id="8" name="Straight Connector 7">
            <a:extLst>
              <a:ext uri="{FF2B5EF4-FFF2-40B4-BE49-F238E27FC236}">
                <a16:creationId xmlns:a16="http://schemas.microsoft.com/office/drawing/2014/main" id="{87325D44-7D29-2E89-69CE-08A488E28E91}"/>
              </a:ext>
            </a:extLst>
          </p:cNvPr>
          <p:cNvCxnSpPr/>
          <p:nvPr/>
        </p:nvCxnSpPr>
        <p:spPr>
          <a:xfrm>
            <a:off x="828387" y="1030432"/>
            <a:ext cx="1634836" cy="0"/>
          </a:xfrm>
          <a:prstGeom prst="line">
            <a:avLst/>
          </a:prstGeom>
          <a:ln w="25400">
            <a:solidFill>
              <a:srgbClr val="DC291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54652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T_Coporate 2  -  Read-Only" id="{D8AD86A4-D3B6-4714-BA8B-6894E2EE1F6F}" vid="{99AB1EB3-1C75-4622-AB43-AECC96D0AF4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d5fde7f3-eda5-4abf-b365-e53dd8ced110" xsi:nil="true"/>
    <lcf76f155ced4ddcb4097134ff3c332f xmlns="e9b27b28-88ee-4bd9-84ef-e79d1ee614d8">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FE9210B621BA543B34455562CBEDBF5" ma:contentTypeVersion="13" ma:contentTypeDescription="Create a new document." ma:contentTypeScope="" ma:versionID="1a7fb288b4a37bc3d63bb00b173db2f7">
  <xsd:schema xmlns:xsd="http://www.w3.org/2001/XMLSchema" xmlns:xs="http://www.w3.org/2001/XMLSchema" xmlns:p="http://schemas.microsoft.com/office/2006/metadata/properties" xmlns:ns2="e9b27b28-88ee-4bd9-84ef-e79d1ee614d8" xmlns:ns3="d5fde7f3-eda5-4abf-b365-e53dd8ced110" targetNamespace="http://schemas.microsoft.com/office/2006/metadata/properties" ma:root="true" ma:fieldsID="f47775edf0c1df8d47700697d494fab8" ns2:_="" ns3:_="">
    <xsd:import namespace="e9b27b28-88ee-4bd9-84ef-e79d1ee614d8"/>
    <xsd:import namespace="d5fde7f3-eda5-4abf-b365-e53dd8ced110"/>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ServiceSearchPropertie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b27b28-88ee-4bd9-84ef-e79d1ee614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1e6a7c34-f15c-426d-9d2e-96272de21fe6"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5fde7f3-eda5-4abf-b365-e53dd8ced110"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60a06113-dbcf-4b02-a9be-5dfc3ce6572c}" ma:internalName="TaxCatchAll" ma:showField="CatchAllData" ma:web="d5fde7f3-eda5-4abf-b365-e53dd8ced11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A75021-06E9-457A-8FB7-1CA8BF115EEE}">
  <ds:schemaRefs>
    <ds:schemaRef ds:uri="http://schemas.microsoft.com/sharepoint/v3/contenttype/forms"/>
  </ds:schemaRefs>
</ds:datastoreItem>
</file>

<file path=customXml/itemProps2.xml><?xml version="1.0" encoding="utf-8"?>
<ds:datastoreItem xmlns:ds="http://schemas.openxmlformats.org/officeDocument/2006/customXml" ds:itemID="{CEDA0D08-9F54-407B-81C7-A7924661E351}">
  <ds:schemaRefs>
    <ds:schemaRef ds:uri="http://purl.org/dc/elements/1.1/"/>
    <ds:schemaRef ds:uri="http://schemas.openxmlformats.org/package/2006/metadata/core-properties"/>
    <ds:schemaRef ds:uri="http://schemas.microsoft.com/office/2006/metadata/properties"/>
    <ds:schemaRef ds:uri="http://purl.org/dc/dcmitype/"/>
    <ds:schemaRef ds:uri="http://schemas.microsoft.com/office/2006/documentManagement/types"/>
    <ds:schemaRef ds:uri="http://purl.org/dc/terms/"/>
    <ds:schemaRef ds:uri="http://schemas.microsoft.com/office/infopath/2007/PartnerControls"/>
    <ds:schemaRef ds:uri="d5fde7f3-eda5-4abf-b365-e53dd8ced110"/>
    <ds:schemaRef ds:uri="e9b27b28-88ee-4bd9-84ef-e79d1ee614d8"/>
    <ds:schemaRef ds:uri="http://www.w3.org/XML/1998/namespace"/>
  </ds:schemaRefs>
</ds:datastoreItem>
</file>

<file path=customXml/itemProps3.xml><?xml version="1.0" encoding="utf-8"?>
<ds:datastoreItem xmlns:ds="http://schemas.openxmlformats.org/officeDocument/2006/customXml" ds:itemID="{31A6F1A4-9DDB-4CEA-B637-A32335522D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b27b28-88ee-4bd9-84ef-e79d1ee614d8"/>
    <ds:schemaRef ds:uri="d5fde7f3-eda5-4abf-b365-e53dd8ced1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ANCAD Funding Forum - February 2025</Template>
  <TotalTime>263</TotalTime>
  <Words>631</Words>
  <Application>Microsoft Office PowerPoint</Application>
  <PresentationFormat>Widescreen</PresentationFormat>
  <Paragraphs>59</Paragraphs>
  <Slides>8</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Aptos</vt:lpstr>
      <vt:lpstr>Aptos Display</vt:lpstr>
      <vt:lpstr>Arial</vt:lpstr>
      <vt:lpstr>Proxima Soft</vt:lpstr>
      <vt:lpstr>Proxima Soft Bold</vt:lpstr>
      <vt:lpstr>Proxima Soft Light</vt:lpstr>
      <vt:lpstr>Proxima Soft Semibold</vt:lpstr>
      <vt:lpstr>Segoe UI</vt:lpstr>
      <vt:lpstr>Office Theme</vt:lpstr>
      <vt:lpstr>PowerPoint Presentation</vt:lpstr>
      <vt:lpstr>Public Trust - Charities</vt:lpstr>
      <vt:lpstr>PowerPoint Presentation</vt:lpstr>
      <vt:lpstr>Charitable Trusts at Public Trust </vt:lpstr>
      <vt:lpstr>Best Practice Tips </vt:lpstr>
      <vt:lpstr>PowerPoint Presentation</vt:lpstr>
      <vt:lpstr>Questions </vt:lpstr>
      <vt:lpstr>Contact us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Mihu</dc:creator>
  <cp:lastModifiedBy>Simon Ritchie</cp:lastModifiedBy>
  <cp:revision>2</cp:revision>
  <dcterms:created xsi:type="dcterms:W3CDTF">2025-01-27T22:56:20Z</dcterms:created>
  <dcterms:modified xsi:type="dcterms:W3CDTF">2025-02-25T23:14:04Z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0x010100BFE9210B621BA543B34455562CBEDBF5</vt:lpwstr>
  </property>
</Properties>
</file>